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1"/>
  </p:notesMasterIdLst>
  <p:handoutMasterIdLst>
    <p:handoutMasterId r:id="rId12"/>
  </p:handoutMasterIdLst>
  <p:sldIdLst>
    <p:sldId id="257" r:id="rId2"/>
    <p:sldId id="259" r:id="rId3"/>
    <p:sldId id="258" r:id="rId4"/>
    <p:sldId id="260" r:id="rId5"/>
    <p:sldId id="262" r:id="rId6"/>
    <p:sldId id="261" r:id="rId7"/>
    <p:sldId id="263" r:id="rId8"/>
    <p:sldId id="264" r:id="rId9"/>
    <p:sldId id="265" r:id="rId10"/>
  </p:sldIdLst>
  <p:sldSz cx="12192000" cy="6858000"/>
  <p:notesSz cx="6858000" cy="9144000"/>
  <p:defaultTextStyle>
    <a:defPPr rtl="0">
      <a:defRPr lang="ko-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1" autoAdjust="0"/>
    <p:restoredTop sz="84714" autoAdjust="0"/>
  </p:normalViewPr>
  <p:slideViewPr>
    <p:cSldViewPr snapToGrid="0">
      <p:cViewPr varScale="1">
        <p:scale>
          <a:sx n="48" d="100"/>
          <a:sy n="48" d="100"/>
        </p:scale>
        <p:origin x="67" y="398"/>
      </p:cViewPr>
      <p:guideLst/>
    </p:cSldViewPr>
  </p:slideViewPr>
  <p:notesTextViewPr>
    <p:cViewPr>
      <p:scale>
        <a:sx n="1" d="1"/>
        <a:sy n="1" d="1"/>
      </p:scale>
      <p:origin x="0" y="0"/>
    </p:cViewPr>
  </p:notesTextViewPr>
  <p:notesViewPr>
    <p:cSldViewPr snapToGrid="0">
      <p:cViewPr varScale="1">
        <p:scale>
          <a:sx n="100" d="100"/>
          <a:sy n="100" d="100"/>
        </p:scale>
        <p:origin x="355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70FD8F-0050-42E3-8B3A-6ED7CFB9852E}" type="doc">
      <dgm:prSet loTypeId="urn:microsoft.com/office/officeart/2016/7/layout/RoundedRectangleTimeline" loCatId="process" qsTypeId="urn:microsoft.com/office/officeart/2005/8/quickstyle/simple1" qsCatId="simple" csTypeId="urn:microsoft.com/office/officeart/2005/8/colors/accent1_3" csCatId="accent1" phldr="1"/>
      <dgm:spPr/>
      <dgm:t>
        <a:bodyPr rtlCol="0"/>
        <a:lstStyle/>
        <a:p>
          <a:pPr rtl="0"/>
          <a:endParaRPr lang="en-US"/>
        </a:p>
      </dgm:t>
    </dgm:pt>
    <dgm:pt modelId="{8DB5D7D5-6A1C-4ABC-8850-759A9D876047}">
      <dgm:prSet/>
      <dgm:spPr/>
      <dgm:t>
        <a:bodyPr rtlCol="0"/>
        <a:lstStyle/>
        <a:p>
          <a:pPr rtl="0"/>
          <a:r>
            <a:rPr lang="en-US" altLang="ko" dirty="0">
              <a:latin typeface="Malgun Gothic" panose="020B0503020000020004" pitchFamily="50" charset="-127"/>
              <a:ea typeface="Malgun Gothic" panose="020B0503020000020004" pitchFamily="50" charset="-127"/>
            </a:rPr>
            <a:t>1</a:t>
          </a:r>
          <a:endParaRPr lang="ko" dirty="0">
            <a:latin typeface="Malgun Gothic" panose="020B0503020000020004" pitchFamily="50" charset="-127"/>
            <a:ea typeface="Malgun Gothic" panose="020B0503020000020004" pitchFamily="50" charset="-127"/>
          </a:endParaRPr>
        </a:p>
      </dgm:t>
    </dgm:pt>
    <dgm:pt modelId="{D8874F40-D7B0-41DE-BB6F-A6014FEAB2D7}" type="parTrans" cxnId="{C5202EE1-10E9-4076-9D55-9E0CF8B152AF}">
      <dgm:prSet/>
      <dgm:spPr/>
      <dgm:t>
        <a:bodyPr rtlCol="0"/>
        <a:lstStyle/>
        <a:p>
          <a:pPr rtl="0"/>
          <a:endParaRPr lang="en-US"/>
        </a:p>
      </dgm:t>
    </dgm:pt>
    <dgm:pt modelId="{BD6E0A2E-99C8-4F5A-971A-CD211D1099FF}" type="sibTrans" cxnId="{C5202EE1-10E9-4076-9D55-9E0CF8B152AF}">
      <dgm:prSet/>
      <dgm:spPr/>
      <dgm:t>
        <a:bodyPr rtlCol="0"/>
        <a:lstStyle/>
        <a:p>
          <a:pPr rtl="0"/>
          <a:endParaRPr lang="en-US"/>
        </a:p>
      </dgm:t>
    </dgm:pt>
    <dgm:pt modelId="{96262926-A67D-4E4E-9515-5EBC67F0B634}">
      <dgm:prSet custT="1"/>
      <dgm:spPr/>
      <dgm:t>
        <a:bodyPr rtlCol="0"/>
        <a:lstStyle/>
        <a:p>
          <a:pPr rtl="0"/>
          <a:r>
            <a:rPr lang="ko-KR" altLang="en-US" sz="2000" dirty="0">
              <a:latin typeface="Malgun Gothic" panose="020B0503020000020004" pitchFamily="50" charset="-127"/>
              <a:ea typeface="Malgun Gothic" panose="020B0503020000020004" pitchFamily="50" charset="-127"/>
            </a:rPr>
            <a:t>시작의 이유</a:t>
          </a:r>
          <a:endParaRPr lang="ko" sz="2000" dirty="0">
            <a:latin typeface="Malgun Gothic" panose="020B0503020000020004" pitchFamily="50" charset="-127"/>
            <a:ea typeface="Malgun Gothic" panose="020B0503020000020004" pitchFamily="50" charset="-127"/>
          </a:endParaRPr>
        </a:p>
      </dgm:t>
    </dgm:pt>
    <dgm:pt modelId="{EC74E552-C501-4B0E-9400-E8B410F53D50}" type="parTrans" cxnId="{8C5B110A-FBC3-4CBF-BED2-413E87D4DAD5}">
      <dgm:prSet/>
      <dgm:spPr/>
      <dgm:t>
        <a:bodyPr rtlCol="0"/>
        <a:lstStyle/>
        <a:p>
          <a:pPr rtl="0"/>
          <a:endParaRPr lang="en-US"/>
        </a:p>
      </dgm:t>
    </dgm:pt>
    <dgm:pt modelId="{1DA7ACEB-F642-43C1-BCB5-F580B9B985B9}" type="sibTrans" cxnId="{8C5B110A-FBC3-4CBF-BED2-413E87D4DAD5}">
      <dgm:prSet/>
      <dgm:spPr/>
      <dgm:t>
        <a:bodyPr rtlCol="0"/>
        <a:lstStyle/>
        <a:p>
          <a:pPr rtl="0"/>
          <a:endParaRPr lang="en-US"/>
        </a:p>
      </dgm:t>
    </dgm:pt>
    <dgm:pt modelId="{C5146535-FD3D-4589-98A3-623B8DA4B8DB}">
      <dgm:prSet/>
      <dgm:spPr/>
      <dgm:t>
        <a:bodyPr rtlCol="0"/>
        <a:lstStyle/>
        <a:p>
          <a:pPr rtl="0"/>
          <a:r>
            <a:rPr lang="en-US" altLang="ko" dirty="0">
              <a:latin typeface="Malgun Gothic" panose="020B0503020000020004" pitchFamily="50" charset="-127"/>
              <a:ea typeface="Malgun Gothic" panose="020B0503020000020004" pitchFamily="50" charset="-127"/>
            </a:rPr>
            <a:t>2</a:t>
          </a:r>
          <a:endParaRPr lang="ko" dirty="0">
            <a:latin typeface="Malgun Gothic" panose="020B0503020000020004" pitchFamily="50" charset="-127"/>
            <a:ea typeface="Malgun Gothic" panose="020B0503020000020004" pitchFamily="50" charset="-127"/>
          </a:endParaRPr>
        </a:p>
      </dgm:t>
    </dgm:pt>
    <dgm:pt modelId="{20848F78-EC70-4162-96CE-CC68006930F0}" type="parTrans" cxnId="{8EBF857E-7408-4941-91E4-293B0F59EEF7}">
      <dgm:prSet/>
      <dgm:spPr/>
      <dgm:t>
        <a:bodyPr rtlCol="0"/>
        <a:lstStyle/>
        <a:p>
          <a:pPr rtl="0"/>
          <a:endParaRPr lang="en-US"/>
        </a:p>
      </dgm:t>
    </dgm:pt>
    <dgm:pt modelId="{7A3CCAF8-AC3A-401E-AEDD-44BBC1AA9C31}" type="sibTrans" cxnId="{8EBF857E-7408-4941-91E4-293B0F59EEF7}">
      <dgm:prSet/>
      <dgm:spPr/>
      <dgm:t>
        <a:bodyPr rtlCol="0"/>
        <a:lstStyle/>
        <a:p>
          <a:pPr rtl="0"/>
          <a:endParaRPr lang="en-US"/>
        </a:p>
      </dgm:t>
    </dgm:pt>
    <dgm:pt modelId="{E80CA270-6C90-4E17-ACEA-46B56AD54DD1}">
      <dgm:prSet custT="1"/>
      <dgm:spPr/>
      <dgm:t>
        <a:bodyPr rtlCol="0"/>
        <a:lstStyle/>
        <a:p>
          <a:pPr rtl="0"/>
          <a:r>
            <a:rPr lang="ko-KR" altLang="en-US" sz="2000" dirty="0">
              <a:latin typeface="Malgun Gothic" panose="020B0503020000020004" pitchFamily="50" charset="-127"/>
              <a:ea typeface="Malgun Gothic" panose="020B0503020000020004" pitchFamily="50" charset="-127"/>
            </a:rPr>
            <a:t>방향</a:t>
          </a:r>
          <a:endParaRPr lang="ko" sz="2000" dirty="0">
            <a:latin typeface="Malgun Gothic" panose="020B0503020000020004" pitchFamily="50" charset="-127"/>
            <a:ea typeface="Malgun Gothic" panose="020B0503020000020004" pitchFamily="50" charset="-127"/>
          </a:endParaRPr>
        </a:p>
      </dgm:t>
    </dgm:pt>
    <dgm:pt modelId="{7EEC8067-96EF-4BE0-8BE3-BA59ED78A31F}" type="parTrans" cxnId="{2DC28DF8-5C1B-4F53-A4C1-D5B63FB54BAF}">
      <dgm:prSet/>
      <dgm:spPr/>
      <dgm:t>
        <a:bodyPr rtlCol="0"/>
        <a:lstStyle/>
        <a:p>
          <a:pPr rtl="0"/>
          <a:endParaRPr lang="en-US"/>
        </a:p>
      </dgm:t>
    </dgm:pt>
    <dgm:pt modelId="{1AFE46E5-6B07-4894-8ECB-21BD7E7B8AF1}" type="sibTrans" cxnId="{2DC28DF8-5C1B-4F53-A4C1-D5B63FB54BAF}">
      <dgm:prSet/>
      <dgm:spPr/>
      <dgm:t>
        <a:bodyPr rtlCol="0"/>
        <a:lstStyle/>
        <a:p>
          <a:pPr rtl="0"/>
          <a:endParaRPr lang="en-US"/>
        </a:p>
      </dgm:t>
    </dgm:pt>
    <dgm:pt modelId="{09C152DA-7620-4852-8162-A77EC3609F3F}">
      <dgm:prSet/>
      <dgm:spPr/>
      <dgm:t>
        <a:bodyPr rtlCol="0"/>
        <a:lstStyle/>
        <a:p>
          <a:pPr rtl="0"/>
          <a:r>
            <a:rPr lang="en-US" altLang="ko" dirty="0">
              <a:latin typeface="Malgun Gothic" panose="020B0503020000020004" pitchFamily="50" charset="-127"/>
              <a:ea typeface="Malgun Gothic" panose="020B0503020000020004" pitchFamily="50" charset="-127"/>
            </a:rPr>
            <a:t>3</a:t>
          </a:r>
          <a:endParaRPr lang="ko" dirty="0">
            <a:latin typeface="Malgun Gothic" panose="020B0503020000020004" pitchFamily="50" charset="-127"/>
            <a:ea typeface="Malgun Gothic" panose="020B0503020000020004" pitchFamily="50" charset="-127"/>
          </a:endParaRPr>
        </a:p>
      </dgm:t>
    </dgm:pt>
    <dgm:pt modelId="{9F6D14C0-6C82-4CBD-8D6D-B0E117B6F2ED}" type="parTrans" cxnId="{23ECAC8B-17A4-4883-AA0E-06D66B7E788A}">
      <dgm:prSet/>
      <dgm:spPr/>
      <dgm:t>
        <a:bodyPr rtlCol="0"/>
        <a:lstStyle/>
        <a:p>
          <a:pPr rtl="0"/>
          <a:endParaRPr lang="en-US"/>
        </a:p>
      </dgm:t>
    </dgm:pt>
    <dgm:pt modelId="{0AE8D36D-0F0F-4206-AE39-0A2D73987B68}" type="sibTrans" cxnId="{23ECAC8B-17A4-4883-AA0E-06D66B7E788A}">
      <dgm:prSet/>
      <dgm:spPr/>
      <dgm:t>
        <a:bodyPr rtlCol="0"/>
        <a:lstStyle/>
        <a:p>
          <a:pPr rtl="0"/>
          <a:endParaRPr lang="en-US"/>
        </a:p>
      </dgm:t>
    </dgm:pt>
    <dgm:pt modelId="{6C8937BE-93F8-4DED-8538-1C601DAEBA66}">
      <dgm:prSet custT="1"/>
      <dgm:spPr/>
      <dgm:t>
        <a:bodyPr rtlCol="0"/>
        <a:lstStyle/>
        <a:p>
          <a:pPr rtl="0"/>
          <a:r>
            <a:rPr lang="en-US" altLang="ko" sz="2000" dirty="0">
              <a:latin typeface="Malgun Gothic" panose="020B0503020000020004" pitchFamily="50" charset="-127"/>
              <a:ea typeface="Malgun Gothic" panose="020B0503020000020004" pitchFamily="50" charset="-127"/>
            </a:rPr>
            <a:t>2</a:t>
          </a:r>
          <a:r>
            <a:rPr lang="ko-KR" altLang="en-US" sz="2000" dirty="0">
              <a:latin typeface="Malgun Gothic" panose="020B0503020000020004" pitchFamily="50" charset="-127"/>
              <a:ea typeface="Malgun Gothic" panose="020B0503020000020004" pitchFamily="50" charset="-127"/>
            </a:rPr>
            <a:t>가지 가능성</a:t>
          </a:r>
          <a:endParaRPr lang="ko" sz="2000" dirty="0">
            <a:latin typeface="Malgun Gothic" panose="020B0503020000020004" pitchFamily="50" charset="-127"/>
            <a:ea typeface="Malgun Gothic" panose="020B0503020000020004" pitchFamily="50" charset="-127"/>
          </a:endParaRPr>
        </a:p>
      </dgm:t>
    </dgm:pt>
    <dgm:pt modelId="{77D169C6-D77F-456D-B18B-D7BE016AD87A}" type="parTrans" cxnId="{FAA8D3DD-12E8-457D-9144-B037C5678347}">
      <dgm:prSet/>
      <dgm:spPr/>
      <dgm:t>
        <a:bodyPr rtlCol="0"/>
        <a:lstStyle/>
        <a:p>
          <a:pPr rtl="0"/>
          <a:endParaRPr lang="en-US"/>
        </a:p>
      </dgm:t>
    </dgm:pt>
    <dgm:pt modelId="{A97BE953-FA9D-4BA6-A92C-494DB1F3BA59}" type="sibTrans" cxnId="{FAA8D3DD-12E8-457D-9144-B037C5678347}">
      <dgm:prSet/>
      <dgm:spPr/>
      <dgm:t>
        <a:bodyPr rtlCol="0"/>
        <a:lstStyle/>
        <a:p>
          <a:pPr rtl="0"/>
          <a:endParaRPr lang="en-US"/>
        </a:p>
      </dgm:t>
    </dgm:pt>
    <dgm:pt modelId="{AB52B3CC-6563-466D-BFC3-9B6B5AFA0881}" type="pres">
      <dgm:prSet presAssocID="{6A70FD8F-0050-42E3-8B3A-6ED7CFB9852E}" presName="Name0" presStyleCnt="0">
        <dgm:presLayoutVars>
          <dgm:chMax/>
          <dgm:chPref/>
          <dgm:animLvl val="lvl"/>
        </dgm:presLayoutVars>
      </dgm:prSet>
      <dgm:spPr/>
    </dgm:pt>
    <dgm:pt modelId="{815EDF7B-AC93-4A61-87AA-CAA5D85C31A8}" type="pres">
      <dgm:prSet presAssocID="{8DB5D7D5-6A1C-4ABC-8850-759A9D876047}" presName="composite1" presStyleCnt="0"/>
      <dgm:spPr/>
    </dgm:pt>
    <dgm:pt modelId="{954381E7-0584-46DD-8108-E9BF4F2B5005}" type="pres">
      <dgm:prSet presAssocID="{8DB5D7D5-6A1C-4ABC-8850-759A9D876047}" presName="parent1" presStyleLbl="alignNode1" presStyleIdx="0" presStyleCnt="3">
        <dgm:presLayoutVars>
          <dgm:chMax val="1"/>
          <dgm:chPref val="1"/>
          <dgm:bulletEnabled val="1"/>
        </dgm:presLayoutVars>
      </dgm:prSet>
      <dgm:spPr/>
    </dgm:pt>
    <dgm:pt modelId="{5A1B764B-0DC5-47CD-BDEA-9E67799496EC}" type="pres">
      <dgm:prSet presAssocID="{8DB5D7D5-6A1C-4ABC-8850-759A9D876047}" presName="Childtext1" presStyleLbl="revTx" presStyleIdx="0" presStyleCnt="3">
        <dgm:presLayoutVars>
          <dgm:bulletEnabled val="1"/>
        </dgm:presLayoutVars>
      </dgm:prSet>
      <dgm:spPr/>
    </dgm:pt>
    <dgm:pt modelId="{122B38A3-0442-4747-820C-1F37877E2B0E}" type="pres">
      <dgm:prSet presAssocID="{8DB5D7D5-6A1C-4ABC-8850-759A9D876047}" presName="ConnectLine1" presStyleLbl="sibTrans1D1" presStyleIdx="0" presStyleCnt="3"/>
      <dgm:spPr>
        <a:noFill/>
        <a:ln w="12700" cap="rnd" cmpd="sng" algn="ctr">
          <a:solidFill>
            <a:schemeClr val="accent1">
              <a:shade val="90000"/>
              <a:hueOff val="93466"/>
              <a:satOff val="1924"/>
              <a:lumOff val="8231"/>
              <a:alphaOff val="0"/>
            </a:schemeClr>
          </a:solidFill>
          <a:prstDash val="dash"/>
        </a:ln>
        <a:effectLst/>
      </dgm:spPr>
    </dgm:pt>
    <dgm:pt modelId="{A73181F6-69BB-4A47-8277-4671A45AC8C8}" type="pres">
      <dgm:prSet presAssocID="{8DB5D7D5-6A1C-4ABC-8850-759A9D876047}" presName="ConnectLineEnd1" presStyleLbl="lnNode1" presStyleIdx="0" presStyleCnt="3"/>
      <dgm:spPr/>
    </dgm:pt>
    <dgm:pt modelId="{6E76EADA-5F61-4A59-B2F8-FA10112079FC}" type="pres">
      <dgm:prSet presAssocID="{8DB5D7D5-6A1C-4ABC-8850-759A9D876047}" presName="EmptyPane1" presStyleCnt="0"/>
      <dgm:spPr/>
    </dgm:pt>
    <dgm:pt modelId="{A8189248-0785-43F1-844C-4DE92841F254}" type="pres">
      <dgm:prSet presAssocID="{BD6E0A2E-99C8-4F5A-971A-CD211D1099FF}" presName="spaceBetweenRectangles1" presStyleCnt="0"/>
      <dgm:spPr/>
    </dgm:pt>
    <dgm:pt modelId="{218D9CD7-D48D-464C-9A1C-0F322EC540B3}" type="pres">
      <dgm:prSet presAssocID="{C5146535-FD3D-4589-98A3-623B8DA4B8DB}" presName="composite1" presStyleCnt="0"/>
      <dgm:spPr/>
    </dgm:pt>
    <dgm:pt modelId="{30804A27-188E-4A17-8FFE-97BCCA0597B8}" type="pres">
      <dgm:prSet presAssocID="{C5146535-FD3D-4589-98A3-623B8DA4B8DB}" presName="parent1" presStyleLbl="alignNode1" presStyleIdx="1" presStyleCnt="3">
        <dgm:presLayoutVars>
          <dgm:chMax val="1"/>
          <dgm:chPref val="1"/>
          <dgm:bulletEnabled val="1"/>
        </dgm:presLayoutVars>
      </dgm:prSet>
      <dgm:spPr/>
    </dgm:pt>
    <dgm:pt modelId="{DF65791B-462E-4589-B98D-F60587330CA8}" type="pres">
      <dgm:prSet presAssocID="{C5146535-FD3D-4589-98A3-623B8DA4B8DB}" presName="Childtext1" presStyleLbl="revTx" presStyleIdx="1" presStyleCnt="3">
        <dgm:presLayoutVars>
          <dgm:bulletEnabled val="1"/>
        </dgm:presLayoutVars>
      </dgm:prSet>
      <dgm:spPr/>
    </dgm:pt>
    <dgm:pt modelId="{DBA410EB-5F61-4F46-92D9-C5B0AA59EE15}" type="pres">
      <dgm:prSet presAssocID="{C5146535-FD3D-4589-98A3-623B8DA4B8DB}" presName="ConnectLine1" presStyleLbl="sibTrans1D1" presStyleIdx="1" presStyleCnt="3"/>
      <dgm:spPr>
        <a:noFill/>
        <a:ln w="12700" cap="rnd" cmpd="sng" algn="ctr">
          <a:solidFill>
            <a:schemeClr val="accent1">
              <a:shade val="90000"/>
              <a:hueOff val="140199"/>
              <a:satOff val="2886"/>
              <a:lumOff val="12346"/>
              <a:alphaOff val="0"/>
            </a:schemeClr>
          </a:solidFill>
          <a:prstDash val="dash"/>
        </a:ln>
        <a:effectLst/>
      </dgm:spPr>
    </dgm:pt>
    <dgm:pt modelId="{E1220EDB-B75C-43A5-B862-97E4C09130A7}" type="pres">
      <dgm:prSet presAssocID="{C5146535-FD3D-4589-98A3-623B8DA4B8DB}" presName="ConnectLineEnd1" presStyleLbl="lnNode1" presStyleIdx="1" presStyleCnt="3"/>
      <dgm:spPr/>
    </dgm:pt>
    <dgm:pt modelId="{D8849157-215F-4E70-9735-315E97B5AC5C}" type="pres">
      <dgm:prSet presAssocID="{C5146535-FD3D-4589-98A3-623B8DA4B8DB}" presName="EmptyPane1" presStyleCnt="0"/>
      <dgm:spPr/>
    </dgm:pt>
    <dgm:pt modelId="{7C467054-22FE-4C18-9934-29D7168DFF63}" type="pres">
      <dgm:prSet presAssocID="{7A3CCAF8-AC3A-401E-AEDD-44BBC1AA9C31}" presName="spaceBetweenRectangles1" presStyleCnt="0"/>
      <dgm:spPr/>
    </dgm:pt>
    <dgm:pt modelId="{3E3E944D-A6EC-4962-9AC1-C585A4F97BDA}" type="pres">
      <dgm:prSet presAssocID="{09C152DA-7620-4852-8162-A77EC3609F3F}" presName="composite1" presStyleCnt="0"/>
      <dgm:spPr/>
    </dgm:pt>
    <dgm:pt modelId="{566B79CB-1A41-4F5C-BF91-58D94BF93913}" type="pres">
      <dgm:prSet presAssocID="{09C152DA-7620-4852-8162-A77EC3609F3F}" presName="parent1" presStyleLbl="alignNode1" presStyleIdx="2" presStyleCnt="3">
        <dgm:presLayoutVars>
          <dgm:chMax val="1"/>
          <dgm:chPref val="1"/>
          <dgm:bulletEnabled val="1"/>
        </dgm:presLayoutVars>
      </dgm:prSet>
      <dgm:spPr/>
    </dgm:pt>
    <dgm:pt modelId="{B4723E2A-4FF1-452A-BD25-8EC364F15A6F}" type="pres">
      <dgm:prSet presAssocID="{09C152DA-7620-4852-8162-A77EC3609F3F}" presName="Childtext1" presStyleLbl="revTx" presStyleIdx="2" presStyleCnt="3">
        <dgm:presLayoutVars>
          <dgm:bulletEnabled val="1"/>
        </dgm:presLayoutVars>
      </dgm:prSet>
      <dgm:spPr/>
    </dgm:pt>
    <dgm:pt modelId="{440E9361-37D2-4157-AF38-7B49AD23708B}" type="pres">
      <dgm:prSet presAssocID="{09C152DA-7620-4852-8162-A77EC3609F3F}" presName="ConnectLine1" presStyleLbl="sibTrans1D1" presStyleIdx="2" presStyleCnt="3"/>
      <dgm:spPr>
        <a:noFill/>
        <a:ln w="12700" cap="rnd" cmpd="sng" algn="ctr">
          <a:solidFill>
            <a:schemeClr val="accent1">
              <a:shade val="90000"/>
              <a:hueOff val="186931"/>
              <a:satOff val="3848"/>
              <a:lumOff val="16461"/>
              <a:alphaOff val="0"/>
            </a:schemeClr>
          </a:solidFill>
          <a:prstDash val="dash"/>
        </a:ln>
        <a:effectLst/>
      </dgm:spPr>
    </dgm:pt>
    <dgm:pt modelId="{C45E7B63-1C71-483E-A3A8-705CE86D4D8E}" type="pres">
      <dgm:prSet presAssocID="{09C152DA-7620-4852-8162-A77EC3609F3F}" presName="ConnectLineEnd1" presStyleLbl="lnNode1" presStyleIdx="2" presStyleCnt="3"/>
      <dgm:spPr/>
    </dgm:pt>
    <dgm:pt modelId="{4174F691-D9D3-451C-9893-D177DC3AED58}" type="pres">
      <dgm:prSet presAssocID="{09C152DA-7620-4852-8162-A77EC3609F3F}" presName="EmptyPane1" presStyleCnt="0"/>
      <dgm:spPr/>
    </dgm:pt>
  </dgm:ptLst>
  <dgm:cxnLst>
    <dgm:cxn modelId="{5C25BB02-FA66-40A4-9DA6-9E1CAE3A8D4E}" type="presOf" srcId="{C5146535-FD3D-4589-98A3-623B8DA4B8DB}" destId="{30804A27-188E-4A17-8FFE-97BCCA0597B8}" srcOrd="0" destOrd="0" presId="urn:microsoft.com/office/officeart/2016/7/layout/RoundedRectangleTimeline"/>
    <dgm:cxn modelId="{8C5B110A-FBC3-4CBF-BED2-413E87D4DAD5}" srcId="{8DB5D7D5-6A1C-4ABC-8850-759A9D876047}" destId="{96262926-A67D-4E4E-9515-5EBC67F0B634}" srcOrd="0" destOrd="0" parTransId="{EC74E552-C501-4B0E-9400-E8B410F53D50}" sibTransId="{1DA7ACEB-F642-43C1-BCB5-F580B9B985B9}"/>
    <dgm:cxn modelId="{84C67813-55CE-4EBC-9032-03BD847DC17E}" type="presOf" srcId="{6A70FD8F-0050-42E3-8B3A-6ED7CFB9852E}" destId="{AB52B3CC-6563-466D-BFC3-9B6B5AFA0881}" srcOrd="0" destOrd="0" presId="urn:microsoft.com/office/officeart/2016/7/layout/RoundedRectangleTimeline"/>
    <dgm:cxn modelId="{22ECA226-C4EA-44F1-BCB5-77F78841DA6F}" type="presOf" srcId="{09C152DA-7620-4852-8162-A77EC3609F3F}" destId="{566B79CB-1A41-4F5C-BF91-58D94BF93913}" srcOrd="0" destOrd="0" presId="urn:microsoft.com/office/officeart/2016/7/layout/RoundedRectangleTimeline"/>
    <dgm:cxn modelId="{E2BBA750-A5E4-4F50-BE16-016934379F81}" type="presOf" srcId="{6C8937BE-93F8-4DED-8538-1C601DAEBA66}" destId="{B4723E2A-4FF1-452A-BD25-8EC364F15A6F}" srcOrd="0" destOrd="0" presId="urn:microsoft.com/office/officeart/2016/7/layout/RoundedRectangleTimeline"/>
    <dgm:cxn modelId="{F9B2D375-40BE-4E5D-AA88-61805FBFF819}" type="presOf" srcId="{8DB5D7D5-6A1C-4ABC-8850-759A9D876047}" destId="{954381E7-0584-46DD-8108-E9BF4F2B5005}" srcOrd="0" destOrd="0" presId="urn:microsoft.com/office/officeart/2016/7/layout/RoundedRectangleTimeline"/>
    <dgm:cxn modelId="{8EBF857E-7408-4941-91E4-293B0F59EEF7}" srcId="{6A70FD8F-0050-42E3-8B3A-6ED7CFB9852E}" destId="{C5146535-FD3D-4589-98A3-623B8DA4B8DB}" srcOrd="1" destOrd="0" parTransId="{20848F78-EC70-4162-96CE-CC68006930F0}" sibTransId="{7A3CCAF8-AC3A-401E-AEDD-44BBC1AA9C31}"/>
    <dgm:cxn modelId="{23ECAC8B-17A4-4883-AA0E-06D66B7E788A}" srcId="{6A70FD8F-0050-42E3-8B3A-6ED7CFB9852E}" destId="{09C152DA-7620-4852-8162-A77EC3609F3F}" srcOrd="2" destOrd="0" parTransId="{9F6D14C0-6C82-4CBD-8D6D-B0E117B6F2ED}" sibTransId="{0AE8D36D-0F0F-4206-AE39-0A2D73987B68}"/>
    <dgm:cxn modelId="{F9540599-A193-456C-A9A9-8962E3855B0B}" type="presOf" srcId="{96262926-A67D-4E4E-9515-5EBC67F0B634}" destId="{5A1B764B-0DC5-47CD-BDEA-9E67799496EC}" srcOrd="0" destOrd="0" presId="urn:microsoft.com/office/officeart/2016/7/layout/RoundedRectangleTimeline"/>
    <dgm:cxn modelId="{E13585A2-54F2-486A-B317-F4D6AF7E83B9}" type="presOf" srcId="{E80CA270-6C90-4E17-ACEA-46B56AD54DD1}" destId="{DF65791B-462E-4589-B98D-F60587330CA8}" srcOrd="0" destOrd="0" presId="urn:microsoft.com/office/officeart/2016/7/layout/RoundedRectangleTimeline"/>
    <dgm:cxn modelId="{FAA8D3DD-12E8-457D-9144-B037C5678347}" srcId="{09C152DA-7620-4852-8162-A77EC3609F3F}" destId="{6C8937BE-93F8-4DED-8538-1C601DAEBA66}" srcOrd="0" destOrd="0" parTransId="{77D169C6-D77F-456D-B18B-D7BE016AD87A}" sibTransId="{A97BE953-FA9D-4BA6-A92C-494DB1F3BA59}"/>
    <dgm:cxn modelId="{C5202EE1-10E9-4076-9D55-9E0CF8B152AF}" srcId="{6A70FD8F-0050-42E3-8B3A-6ED7CFB9852E}" destId="{8DB5D7D5-6A1C-4ABC-8850-759A9D876047}" srcOrd="0" destOrd="0" parTransId="{D8874F40-D7B0-41DE-BB6F-A6014FEAB2D7}" sibTransId="{BD6E0A2E-99C8-4F5A-971A-CD211D1099FF}"/>
    <dgm:cxn modelId="{2DC28DF8-5C1B-4F53-A4C1-D5B63FB54BAF}" srcId="{C5146535-FD3D-4589-98A3-623B8DA4B8DB}" destId="{E80CA270-6C90-4E17-ACEA-46B56AD54DD1}" srcOrd="0" destOrd="0" parTransId="{7EEC8067-96EF-4BE0-8BE3-BA59ED78A31F}" sibTransId="{1AFE46E5-6B07-4894-8ECB-21BD7E7B8AF1}"/>
    <dgm:cxn modelId="{76459B4A-BC95-4631-A3CC-1410E80D5DFD}" type="presParOf" srcId="{AB52B3CC-6563-466D-BFC3-9B6B5AFA0881}" destId="{815EDF7B-AC93-4A61-87AA-CAA5D85C31A8}" srcOrd="0" destOrd="0" presId="urn:microsoft.com/office/officeart/2016/7/layout/RoundedRectangleTimeline"/>
    <dgm:cxn modelId="{4238FA88-CE43-4680-BFB0-73DED5612698}" type="presParOf" srcId="{815EDF7B-AC93-4A61-87AA-CAA5D85C31A8}" destId="{954381E7-0584-46DD-8108-E9BF4F2B5005}" srcOrd="0" destOrd="0" presId="urn:microsoft.com/office/officeart/2016/7/layout/RoundedRectangleTimeline"/>
    <dgm:cxn modelId="{6497CE05-0893-4952-B18A-28D71D90B841}" type="presParOf" srcId="{815EDF7B-AC93-4A61-87AA-CAA5D85C31A8}" destId="{5A1B764B-0DC5-47CD-BDEA-9E67799496EC}" srcOrd="1" destOrd="0" presId="urn:microsoft.com/office/officeart/2016/7/layout/RoundedRectangleTimeline"/>
    <dgm:cxn modelId="{CB8BA570-C0D4-4400-BED8-C9BC961A6553}" type="presParOf" srcId="{815EDF7B-AC93-4A61-87AA-CAA5D85C31A8}" destId="{122B38A3-0442-4747-820C-1F37877E2B0E}" srcOrd="2" destOrd="0" presId="urn:microsoft.com/office/officeart/2016/7/layout/RoundedRectangleTimeline"/>
    <dgm:cxn modelId="{82FC1E36-99F3-4E1F-8BD1-229D77A82EB1}" type="presParOf" srcId="{815EDF7B-AC93-4A61-87AA-CAA5D85C31A8}" destId="{A73181F6-69BB-4A47-8277-4671A45AC8C8}" srcOrd="3" destOrd="0" presId="urn:microsoft.com/office/officeart/2016/7/layout/RoundedRectangleTimeline"/>
    <dgm:cxn modelId="{7EAD7967-836C-4AB6-AAA2-ED2EF3F29E78}" type="presParOf" srcId="{815EDF7B-AC93-4A61-87AA-CAA5D85C31A8}" destId="{6E76EADA-5F61-4A59-B2F8-FA10112079FC}" srcOrd="4" destOrd="0" presId="urn:microsoft.com/office/officeart/2016/7/layout/RoundedRectangleTimeline"/>
    <dgm:cxn modelId="{3783DE09-7B3D-423E-960C-ED9DB81E314E}" type="presParOf" srcId="{AB52B3CC-6563-466D-BFC3-9B6B5AFA0881}" destId="{A8189248-0785-43F1-844C-4DE92841F254}" srcOrd="1" destOrd="0" presId="urn:microsoft.com/office/officeart/2016/7/layout/RoundedRectangleTimeline"/>
    <dgm:cxn modelId="{38B07C9C-D21D-4E2B-A78B-C30877B2689A}" type="presParOf" srcId="{AB52B3CC-6563-466D-BFC3-9B6B5AFA0881}" destId="{218D9CD7-D48D-464C-9A1C-0F322EC540B3}" srcOrd="2" destOrd="0" presId="urn:microsoft.com/office/officeart/2016/7/layout/RoundedRectangleTimeline"/>
    <dgm:cxn modelId="{E6790483-7B9E-44FB-9EAE-A282A4B9AB73}" type="presParOf" srcId="{218D9CD7-D48D-464C-9A1C-0F322EC540B3}" destId="{30804A27-188E-4A17-8FFE-97BCCA0597B8}" srcOrd="0" destOrd="0" presId="urn:microsoft.com/office/officeart/2016/7/layout/RoundedRectangleTimeline"/>
    <dgm:cxn modelId="{B31BDB48-FB8E-47F4-8F76-B90009D28A96}" type="presParOf" srcId="{218D9CD7-D48D-464C-9A1C-0F322EC540B3}" destId="{DF65791B-462E-4589-B98D-F60587330CA8}" srcOrd="1" destOrd="0" presId="urn:microsoft.com/office/officeart/2016/7/layout/RoundedRectangleTimeline"/>
    <dgm:cxn modelId="{517AE913-68B2-41AC-BE20-5D4195845D6F}" type="presParOf" srcId="{218D9CD7-D48D-464C-9A1C-0F322EC540B3}" destId="{DBA410EB-5F61-4F46-92D9-C5B0AA59EE15}" srcOrd="2" destOrd="0" presId="urn:microsoft.com/office/officeart/2016/7/layout/RoundedRectangleTimeline"/>
    <dgm:cxn modelId="{0F089045-7542-47F1-8B17-68354869406A}" type="presParOf" srcId="{218D9CD7-D48D-464C-9A1C-0F322EC540B3}" destId="{E1220EDB-B75C-43A5-B862-97E4C09130A7}" srcOrd="3" destOrd="0" presId="urn:microsoft.com/office/officeart/2016/7/layout/RoundedRectangleTimeline"/>
    <dgm:cxn modelId="{79B44ECC-99D2-49DD-9DEE-58B1D2AE6C6C}" type="presParOf" srcId="{218D9CD7-D48D-464C-9A1C-0F322EC540B3}" destId="{D8849157-215F-4E70-9735-315E97B5AC5C}" srcOrd="4" destOrd="0" presId="urn:microsoft.com/office/officeart/2016/7/layout/RoundedRectangleTimeline"/>
    <dgm:cxn modelId="{6930EC12-FB60-44F8-973F-19AC06AA90BB}" type="presParOf" srcId="{AB52B3CC-6563-466D-BFC3-9B6B5AFA0881}" destId="{7C467054-22FE-4C18-9934-29D7168DFF63}" srcOrd="3" destOrd="0" presId="urn:microsoft.com/office/officeart/2016/7/layout/RoundedRectangleTimeline"/>
    <dgm:cxn modelId="{1F4A4777-E935-453F-A5B9-015C6946FC6A}" type="presParOf" srcId="{AB52B3CC-6563-466D-BFC3-9B6B5AFA0881}" destId="{3E3E944D-A6EC-4962-9AC1-C585A4F97BDA}" srcOrd="4" destOrd="0" presId="urn:microsoft.com/office/officeart/2016/7/layout/RoundedRectangleTimeline"/>
    <dgm:cxn modelId="{94AC8B5D-A9B9-4EF3-AD1C-6024606B5BF8}" type="presParOf" srcId="{3E3E944D-A6EC-4962-9AC1-C585A4F97BDA}" destId="{566B79CB-1A41-4F5C-BF91-58D94BF93913}" srcOrd="0" destOrd="0" presId="urn:microsoft.com/office/officeart/2016/7/layout/RoundedRectangleTimeline"/>
    <dgm:cxn modelId="{A151554E-10B3-429A-9E0D-D40262ED6857}" type="presParOf" srcId="{3E3E944D-A6EC-4962-9AC1-C585A4F97BDA}" destId="{B4723E2A-4FF1-452A-BD25-8EC364F15A6F}" srcOrd="1" destOrd="0" presId="urn:microsoft.com/office/officeart/2016/7/layout/RoundedRectangleTimeline"/>
    <dgm:cxn modelId="{329635D9-081F-4DC9-88AA-E074B7400415}" type="presParOf" srcId="{3E3E944D-A6EC-4962-9AC1-C585A4F97BDA}" destId="{440E9361-37D2-4157-AF38-7B49AD23708B}" srcOrd="2" destOrd="0" presId="urn:microsoft.com/office/officeart/2016/7/layout/RoundedRectangleTimeline"/>
    <dgm:cxn modelId="{0F0D3AEA-9F0C-400E-A955-6CD1F474B6A4}" type="presParOf" srcId="{3E3E944D-A6EC-4962-9AC1-C585A4F97BDA}" destId="{C45E7B63-1C71-483E-A3A8-705CE86D4D8E}" srcOrd="3" destOrd="0" presId="urn:microsoft.com/office/officeart/2016/7/layout/RoundedRectangleTimeline"/>
    <dgm:cxn modelId="{91F0BE33-39D4-4457-A5CC-3F1682DB166D}" type="presParOf" srcId="{3E3E944D-A6EC-4962-9AC1-C585A4F97BDA}" destId="{4174F691-D9D3-451C-9893-D177DC3AED58}"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4381E7-0584-46DD-8108-E9BF4F2B5005}">
      <dsp:nvSpPr>
        <dsp:cNvPr id="0" name=""/>
        <dsp:cNvSpPr/>
      </dsp:nvSpPr>
      <dsp:spPr>
        <a:xfrm rot="16200000">
          <a:off x="2328055" y="314278"/>
          <a:ext cx="363378" cy="3005230"/>
        </a:xfrm>
        <a:prstGeom prst="round2SameRect">
          <a:avLst/>
        </a:prstGeom>
        <a:solidFill>
          <a:schemeClr val="accent1">
            <a:shade val="80000"/>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en-US" altLang="ko" sz="1100" kern="1200" dirty="0">
              <a:latin typeface="Malgun Gothic" panose="020B0503020000020004" pitchFamily="50" charset="-127"/>
              <a:ea typeface="Malgun Gothic" panose="020B0503020000020004" pitchFamily="50" charset="-127"/>
            </a:rPr>
            <a:t>1</a:t>
          </a:r>
          <a:endParaRPr lang="ko" sz="1100" kern="1200" dirty="0">
            <a:latin typeface="Malgun Gothic" panose="020B0503020000020004" pitchFamily="50" charset="-127"/>
            <a:ea typeface="Malgun Gothic" panose="020B0503020000020004" pitchFamily="50" charset="-127"/>
          </a:endParaRPr>
        </a:p>
      </dsp:txBody>
      <dsp:txXfrm rot="5400000">
        <a:off x="1024869" y="1652943"/>
        <a:ext cx="2987491" cy="327900"/>
      </dsp:txXfrm>
    </dsp:sp>
    <dsp:sp modelId="{5A1B764B-0DC5-47CD-BDEA-9E67799496EC}">
      <dsp:nvSpPr>
        <dsp:cNvPr id="0" name=""/>
        <dsp:cNvSpPr/>
      </dsp:nvSpPr>
      <dsp:spPr>
        <a:xfrm>
          <a:off x="5385" y="0"/>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52400" numCol="1" spcCol="1270" rtlCol="0" anchor="b" anchorCtr="1">
          <a:noAutofit/>
        </a:bodyPr>
        <a:lstStyle/>
        <a:p>
          <a:pPr marL="0" lvl="0" indent="0" algn="ctr" defTabSz="889000" rtl="0">
            <a:lnSpc>
              <a:spcPct val="90000"/>
            </a:lnSpc>
            <a:spcBef>
              <a:spcPct val="0"/>
            </a:spcBef>
            <a:spcAft>
              <a:spcPct val="35000"/>
            </a:spcAft>
            <a:buNone/>
          </a:pPr>
          <a:r>
            <a:rPr lang="ko-KR" altLang="en-US" sz="2000" kern="1200" dirty="0">
              <a:latin typeface="Malgun Gothic" panose="020B0503020000020004" pitchFamily="50" charset="-127"/>
              <a:ea typeface="Malgun Gothic" panose="020B0503020000020004" pitchFamily="50" charset="-127"/>
            </a:rPr>
            <a:t>시작의 이유</a:t>
          </a:r>
          <a:endParaRPr lang="ko" sz="2000" kern="1200" dirty="0">
            <a:latin typeface="Malgun Gothic" panose="020B0503020000020004" pitchFamily="50" charset="-127"/>
            <a:ea typeface="Malgun Gothic" panose="020B0503020000020004" pitchFamily="50" charset="-127"/>
          </a:endParaRPr>
        </a:p>
      </dsp:txBody>
      <dsp:txXfrm>
        <a:off x="5385" y="0"/>
        <a:ext cx="5008717" cy="1271825"/>
      </dsp:txXfrm>
    </dsp:sp>
    <dsp:sp modelId="{122B38A3-0442-4747-820C-1F37877E2B0E}">
      <dsp:nvSpPr>
        <dsp:cNvPr id="0" name=""/>
        <dsp:cNvSpPr/>
      </dsp:nvSpPr>
      <dsp:spPr>
        <a:xfrm>
          <a:off x="2509744" y="1344501"/>
          <a:ext cx="0" cy="290702"/>
        </a:xfrm>
        <a:prstGeom prst="line">
          <a:avLst/>
        </a:prstGeom>
        <a:noFill/>
        <a:ln w="12700" cap="rnd" cmpd="sng" algn="ctr">
          <a:solidFill>
            <a:schemeClr val="accent1">
              <a:shade val="90000"/>
              <a:hueOff val="93466"/>
              <a:satOff val="1924"/>
              <a:lumOff val="8231"/>
              <a:alphaOff val="0"/>
            </a:schemeClr>
          </a:solidFill>
          <a:prstDash val="dash"/>
        </a:ln>
        <a:effectLst/>
      </dsp:spPr>
      <dsp:style>
        <a:lnRef idx="1">
          <a:scrgbClr r="0" g="0" b="0"/>
        </a:lnRef>
        <a:fillRef idx="0">
          <a:scrgbClr r="0" g="0" b="0"/>
        </a:fillRef>
        <a:effectRef idx="0">
          <a:scrgbClr r="0" g="0" b="0"/>
        </a:effectRef>
        <a:fontRef idx="minor"/>
      </dsp:style>
    </dsp:sp>
    <dsp:sp modelId="{A73181F6-69BB-4A47-8277-4671A45AC8C8}">
      <dsp:nvSpPr>
        <dsp:cNvPr id="0" name=""/>
        <dsp:cNvSpPr/>
      </dsp:nvSpPr>
      <dsp:spPr>
        <a:xfrm>
          <a:off x="2473406" y="1271825"/>
          <a:ext cx="72675" cy="72675"/>
        </a:xfrm>
        <a:prstGeom prst="ellipse">
          <a:avLst/>
        </a:prstGeom>
        <a:solidFill>
          <a:schemeClr val="accent1">
            <a:shade val="8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804A27-188E-4A17-8FFE-97BCCA0597B8}">
      <dsp:nvSpPr>
        <dsp:cNvPr id="0" name=""/>
        <dsp:cNvSpPr/>
      </dsp:nvSpPr>
      <dsp:spPr>
        <a:xfrm>
          <a:off x="4012359" y="1635204"/>
          <a:ext cx="3005230" cy="363378"/>
        </a:xfrm>
        <a:prstGeom prst="rect">
          <a:avLst/>
        </a:prstGeom>
        <a:solidFill>
          <a:schemeClr val="accent1">
            <a:shade val="80000"/>
            <a:hueOff val="223096"/>
            <a:satOff val="-4529"/>
            <a:lumOff val="15339"/>
            <a:alphaOff val="0"/>
          </a:schemeClr>
        </a:solidFill>
        <a:ln w="22225" cap="rnd" cmpd="sng" algn="ctr">
          <a:solidFill>
            <a:schemeClr val="accent1">
              <a:shade val="80000"/>
              <a:hueOff val="223096"/>
              <a:satOff val="-4529"/>
              <a:lumOff val="1533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en-US" altLang="ko" sz="1100" kern="1200" dirty="0">
              <a:latin typeface="Malgun Gothic" panose="020B0503020000020004" pitchFamily="50" charset="-127"/>
              <a:ea typeface="Malgun Gothic" panose="020B0503020000020004" pitchFamily="50" charset="-127"/>
            </a:rPr>
            <a:t>2</a:t>
          </a:r>
          <a:endParaRPr lang="ko" sz="1100" kern="1200" dirty="0">
            <a:latin typeface="Malgun Gothic" panose="020B0503020000020004" pitchFamily="50" charset="-127"/>
            <a:ea typeface="Malgun Gothic" panose="020B0503020000020004" pitchFamily="50" charset="-127"/>
          </a:endParaRPr>
        </a:p>
      </dsp:txBody>
      <dsp:txXfrm>
        <a:off x="4012359" y="1635204"/>
        <a:ext cx="3005230" cy="363378"/>
      </dsp:txXfrm>
    </dsp:sp>
    <dsp:sp modelId="{DF65791B-462E-4589-B98D-F60587330CA8}">
      <dsp:nvSpPr>
        <dsp:cNvPr id="0" name=""/>
        <dsp:cNvSpPr/>
      </dsp:nvSpPr>
      <dsp:spPr>
        <a:xfrm>
          <a:off x="3010616" y="2361961"/>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2400" rIns="0" bIns="0" numCol="1" spcCol="1270" rtlCol="0" anchor="t" anchorCtr="1">
          <a:noAutofit/>
        </a:bodyPr>
        <a:lstStyle/>
        <a:p>
          <a:pPr marL="0" lvl="0" indent="0" algn="ctr" defTabSz="889000" rtl="0">
            <a:lnSpc>
              <a:spcPct val="90000"/>
            </a:lnSpc>
            <a:spcBef>
              <a:spcPct val="0"/>
            </a:spcBef>
            <a:spcAft>
              <a:spcPct val="35000"/>
            </a:spcAft>
            <a:buNone/>
          </a:pPr>
          <a:r>
            <a:rPr lang="ko-KR" altLang="en-US" sz="2000" kern="1200" dirty="0">
              <a:latin typeface="Malgun Gothic" panose="020B0503020000020004" pitchFamily="50" charset="-127"/>
              <a:ea typeface="Malgun Gothic" panose="020B0503020000020004" pitchFamily="50" charset="-127"/>
            </a:rPr>
            <a:t>방향</a:t>
          </a:r>
          <a:endParaRPr lang="ko" sz="2000" kern="1200" dirty="0">
            <a:latin typeface="Malgun Gothic" panose="020B0503020000020004" pitchFamily="50" charset="-127"/>
            <a:ea typeface="Malgun Gothic" panose="020B0503020000020004" pitchFamily="50" charset="-127"/>
          </a:endParaRPr>
        </a:p>
      </dsp:txBody>
      <dsp:txXfrm>
        <a:off x="3010616" y="2361961"/>
        <a:ext cx="5008717" cy="1271825"/>
      </dsp:txXfrm>
    </dsp:sp>
    <dsp:sp modelId="{DBA410EB-5F61-4F46-92D9-C5B0AA59EE15}">
      <dsp:nvSpPr>
        <dsp:cNvPr id="0" name=""/>
        <dsp:cNvSpPr/>
      </dsp:nvSpPr>
      <dsp:spPr>
        <a:xfrm>
          <a:off x="5514975" y="1998582"/>
          <a:ext cx="0" cy="290702"/>
        </a:xfrm>
        <a:prstGeom prst="line">
          <a:avLst/>
        </a:prstGeom>
        <a:noFill/>
        <a:ln w="12700" cap="rnd" cmpd="sng" algn="ctr">
          <a:solidFill>
            <a:schemeClr val="accent1">
              <a:shade val="90000"/>
              <a:hueOff val="140199"/>
              <a:satOff val="2886"/>
              <a:lumOff val="12346"/>
              <a:alphaOff val="0"/>
            </a:schemeClr>
          </a:solidFill>
          <a:prstDash val="dash"/>
        </a:ln>
        <a:effectLst/>
      </dsp:spPr>
      <dsp:style>
        <a:lnRef idx="1">
          <a:scrgbClr r="0" g="0" b="0"/>
        </a:lnRef>
        <a:fillRef idx="0">
          <a:scrgbClr r="0" g="0" b="0"/>
        </a:fillRef>
        <a:effectRef idx="0">
          <a:scrgbClr r="0" g="0" b="0"/>
        </a:effectRef>
        <a:fontRef idx="minor"/>
      </dsp:style>
    </dsp:sp>
    <dsp:sp modelId="{E1220EDB-B75C-43A5-B862-97E4C09130A7}">
      <dsp:nvSpPr>
        <dsp:cNvPr id="0" name=""/>
        <dsp:cNvSpPr/>
      </dsp:nvSpPr>
      <dsp:spPr>
        <a:xfrm>
          <a:off x="5478637" y="2289285"/>
          <a:ext cx="72675" cy="72675"/>
        </a:xfrm>
        <a:prstGeom prst="ellipse">
          <a:avLst/>
        </a:prstGeom>
        <a:solidFill>
          <a:schemeClr val="accent1">
            <a:shade val="80000"/>
            <a:hueOff val="223096"/>
            <a:satOff val="-4529"/>
            <a:lumOff val="15339"/>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6B79CB-1A41-4F5C-BF91-58D94BF93913}">
      <dsp:nvSpPr>
        <dsp:cNvPr id="0" name=""/>
        <dsp:cNvSpPr/>
      </dsp:nvSpPr>
      <dsp:spPr>
        <a:xfrm rot="5400000">
          <a:off x="8338516" y="314278"/>
          <a:ext cx="363378" cy="3005230"/>
        </a:xfrm>
        <a:prstGeom prst="round2SameRect">
          <a:avLst/>
        </a:prstGeom>
        <a:solidFill>
          <a:schemeClr val="accent1">
            <a:shade val="80000"/>
            <a:hueOff val="446191"/>
            <a:satOff val="-9058"/>
            <a:lumOff val="30677"/>
            <a:alphaOff val="0"/>
          </a:schemeClr>
        </a:solidFill>
        <a:ln w="22225" cap="rnd" cmpd="sng" algn="ctr">
          <a:solidFill>
            <a:schemeClr val="accent1">
              <a:shade val="80000"/>
              <a:hueOff val="446191"/>
              <a:satOff val="-9058"/>
              <a:lumOff val="3067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en-US" altLang="ko" sz="1100" kern="1200" dirty="0">
              <a:latin typeface="Malgun Gothic" panose="020B0503020000020004" pitchFamily="50" charset="-127"/>
              <a:ea typeface="Malgun Gothic" panose="020B0503020000020004" pitchFamily="50" charset="-127"/>
            </a:rPr>
            <a:t>3</a:t>
          </a:r>
          <a:endParaRPr lang="ko" sz="1100" kern="1200" dirty="0">
            <a:latin typeface="Malgun Gothic" panose="020B0503020000020004" pitchFamily="50" charset="-127"/>
            <a:ea typeface="Malgun Gothic" panose="020B0503020000020004" pitchFamily="50" charset="-127"/>
          </a:endParaRPr>
        </a:p>
      </dsp:txBody>
      <dsp:txXfrm rot="-5400000">
        <a:off x="7017591" y="1652943"/>
        <a:ext cx="2987491" cy="327900"/>
      </dsp:txXfrm>
    </dsp:sp>
    <dsp:sp modelId="{B4723E2A-4FF1-452A-BD25-8EC364F15A6F}">
      <dsp:nvSpPr>
        <dsp:cNvPr id="0" name=""/>
        <dsp:cNvSpPr/>
      </dsp:nvSpPr>
      <dsp:spPr>
        <a:xfrm>
          <a:off x="6015846" y="0"/>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52400" numCol="1" spcCol="1270" rtlCol="0" anchor="b" anchorCtr="1">
          <a:noAutofit/>
        </a:bodyPr>
        <a:lstStyle/>
        <a:p>
          <a:pPr marL="0" lvl="0" indent="0" algn="ctr" defTabSz="889000" rtl="0">
            <a:lnSpc>
              <a:spcPct val="90000"/>
            </a:lnSpc>
            <a:spcBef>
              <a:spcPct val="0"/>
            </a:spcBef>
            <a:spcAft>
              <a:spcPct val="35000"/>
            </a:spcAft>
            <a:buNone/>
          </a:pPr>
          <a:r>
            <a:rPr lang="en-US" altLang="ko" sz="2000" kern="1200" dirty="0">
              <a:latin typeface="Malgun Gothic" panose="020B0503020000020004" pitchFamily="50" charset="-127"/>
              <a:ea typeface="Malgun Gothic" panose="020B0503020000020004" pitchFamily="50" charset="-127"/>
            </a:rPr>
            <a:t>2</a:t>
          </a:r>
          <a:r>
            <a:rPr lang="ko-KR" altLang="en-US" sz="2000" kern="1200" dirty="0">
              <a:latin typeface="Malgun Gothic" panose="020B0503020000020004" pitchFamily="50" charset="-127"/>
              <a:ea typeface="Malgun Gothic" panose="020B0503020000020004" pitchFamily="50" charset="-127"/>
            </a:rPr>
            <a:t>가지 가능성</a:t>
          </a:r>
          <a:endParaRPr lang="ko" sz="2000" kern="1200" dirty="0">
            <a:latin typeface="Malgun Gothic" panose="020B0503020000020004" pitchFamily="50" charset="-127"/>
            <a:ea typeface="Malgun Gothic" panose="020B0503020000020004" pitchFamily="50" charset="-127"/>
          </a:endParaRPr>
        </a:p>
      </dsp:txBody>
      <dsp:txXfrm>
        <a:off x="6015846" y="0"/>
        <a:ext cx="5008717" cy="1271825"/>
      </dsp:txXfrm>
    </dsp:sp>
    <dsp:sp modelId="{440E9361-37D2-4157-AF38-7B49AD23708B}">
      <dsp:nvSpPr>
        <dsp:cNvPr id="0" name=""/>
        <dsp:cNvSpPr/>
      </dsp:nvSpPr>
      <dsp:spPr>
        <a:xfrm>
          <a:off x="8520205" y="1344501"/>
          <a:ext cx="0" cy="290702"/>
        </a:xfrm>
        <a:prstGeom prst="line">
          <a:avLst/>
        </a:prstGeom>
        <a:noFill/>
        <a:ln w="12700" cap="rnd" cmpd="sng" algn="ctr">
          <a:solidFill>
            <a:schemeClr val="accent1">
              <a:shade val="90000"/>
              <a:hueOff val="186931"/>
              <a:satOff val="3848"/>
              <a:lumOff val="16461"/>
              <a:alphaOff val="0"/>
            </a:schemeClr>
          </a:solidFill>
          <a:prstDash val="dash"/>
        </a:ln>
        <a:effectLst/>
      </dsp:spPr>
      <dsp:style>
        <a:lnRef idx="1">
          <a:scrgbClr r="0" g="0" b="0"/>
        </a:lnRef>
        <a:fillRef idx="0">
          <a:scrgbClr r="0" g="0" b="0"/>
        </a:fillRef>
        <a:effectRef idx="0">
          <a:scrgbClr r="0" g="0" b="0"/>
        </a:effectRef>
        <a:fontRef idx="minor"/>
      </dsp:style>
    </dsp:sp>
    <dsp:sp modelId="{C45E7B63-1C71-483E-A3A8-705CE86D4D8E}">
      <dsp:nvSpPr>
        <dsp:cNvPr id="0" name=""/>
        <dsp:cNvSpPr/>
      </dsp:nvSpPr>
      <dsp:spPr>
        <a:xfrm>
          <a:off x="8483867" y="1271825"/>
          <a:ext cx="72675" cy="72675"/>
        </a:xfrm>
        <a:prstGeom prst="ellipse">
          <a:avLst/>
        </a:prstGeom>
        <a:solidFill>
          <a:schemeClr val="accent1">
            <a:shade val="80000"/>
            <a:hueOff val="446191"/>
            <a:satOff val="-9058"/>
            <a:lumOff val="30677"/>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날짜 개체 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73FBC770-403E-475E-A2E3-1C80C0FB0423}" type="datetime1">
              <a:rPr lang="ko-KR" altLang="en-US" smtClean="0"/>
              <a:t>2021-09-29</a:t>
            </a:fld>
            <a:endParaRPr lang="en-US"/>
          </a:p>
        </p:txBody>
      </p:sp>
      <p:sp>
        <p:nvSpPr>
          <p:cNvPr id="4" name="바닥글 개체 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슬라이드 번호 개체 틀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975D426-A9DD-4244-A2CE-1FB6623742C7}" type="slidenum">
              <a:rPr lang="en-US" smtClean="0"/>
              <a:t>‹#›</a:t>
            </a:fld>
            <a:endParaRPr lang="en-US"/>
          </a:p>
        </p:txBody>
      </p:sp>
    </p:spTree>
    <p:extLst>
      <p:ext uri="{BB962C8B-B14F-4D97-AF65-F5344CB8AC3E}">
        <p14:creationId xmlns:p14="http://schemas.microsoft.com/office/powerpoint/2010/main" val="882484457"/>
      </p:ext>
    </p:extLst>
  </p:cSld>
  <p:clrMap bg1="lt1" tx1="dk1" bg2="lt2" tx2="dk2" accent1="accent1" accent2="accent2" accent3="accent3" accent4="accent4" accent5="accent5" accent6="accent6" hlink="hlink" folHlink="folHlink"/>
  <p:hf hdr="0" ftr="0"/>
</p:handoutMaster>
</file>

<file path=ppt/media/image1.jpeg>
</file>

<file path=ppt/media/image2.gif>
</file>

<file path=ppt/media/image3.jpeg>
</file>

<file path=ppt/media/image4.jpeg>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B0DBFD7B-1402-401C-B286-54B893D03A4C}" type="datetime1">
              <a:rPr lang="ko-KR" altLang="en-US" smtClean="0"/>
              <a:t>2021-09-29</a:t>
            </a:fld>
            <a:endParaRPr 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ko"/>
              <a:t>마스터 텍스트 스타일을 편집하려면 클릭하세요.</a:t>
            </a:r>
            <a:endParaRPr lang="en-US"/>
          </a:p>
          <a:p>
            <a:pPr lvl="1" rtl="0"/>
            <a:r>
              <a:rPr lang="ko"/>
              <a:t>둘째 수준</a:t>
            </a:r>
          </a:p>
          <a:p>
            <a:pPr lvl="2" rtl="0"/>
            <a:r>
              <a:rPr lang="ko"/>
              <a:t>셋째 수준</a:t>
            </a:r>
          </a:p>
          <a:p>
            <a:pPr lvl="3" rtl="0"/>
            <a:r>
              <a:rPr lang="ko"/>
              <a:t>넷째 수준</a:t>
            </a:r>
          </a:p>
          <a:p>
            <a:pPr lvl="4" rtl="0"/>
            <a:r>
              <a:rPr lang="ko"/>
              <a:t>다섯째 수준</a:t>
            </a:r>
            <a:endParaRPr lang="en-US"/>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B41D33-19C8-4450-B3C5-BE83E9C8F0BC}" type="slidenum">
              <a:rPr lang="en-US" smtClean="0"/>
              <a:t>‹#›</a:t>
            </a:fld>
            <a:endParaRPr lang="en-US"/>
          </a:p>
        </p:txBody>
      </p:sp>
    </p:spTree>
    <p:extLst>
      <p:ext uri="{BB962C8B-B14F-4D97-AF65-F5344CB8AC3E}">
        <p14:creationId xmlns:p14="http://schemas.microsoft.com/office/powerpoint/2010/main" val="357145525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이번 스터디의 주제는 그래픽 카드를 </a:t>
            </a:r>
            <a:r>
              <a:rPr lang="ko-KR" altLang="en-US" dirty="0" err="1"/>
              <a:t>괴롭히는게</a:t>
            </a:r>
            <a:r>
              <a:rPr lang="ko-KR" altLang="en-US" dirty="0"/>
              <a:t> 목적입니다</a:t>
            </a:r>
            <a:r>
              <a:rPr lang="en-US" altLang="ko-KR" dirty="0"/>
              <a:t>.</a:t>
            </a:r>
          </a:p>
          <a:p>
            <a:r>
              <a:rPr lang="ko-KR" altLang="en-US" dirty="0"/>
              <a:t>코인때문에 가격이 많이 올라서 팔고 싶지만 </a:t>
            </a:r>
            <a:r>
              <a:rPr lang="ko-KR" altLang="en-US" dirty="0" err="1"/>
              <a:t>팔수가</a:t>
            </a:r>
            <a:r>
              <a:rPr lang="ko-KR" altLang="en-US" dirty="0"/>
              <a:t> 없는 이 놈에게 복수해야 합니다</a:t>
            </a:r>
            <a:r>
              <a:rPr lang="en-US" altLang="ko-KR" dirty="0"/>
              <a:t>.</a:t>
            </a:r>
          </a:p>
        </p:txBody>
      </p:sp>
      <p:sp>
        <p:nvSpPr>
          <p:cNvPr id="4" name="날짜 개체 틀 3"/>
          <p:cNvSpPr>
            <a:spLocks noGrp="1"/>
          </p:cNvSpPr>
          <p:nvPr>
            <p:ph type="dt" idx="1"/>
          </p:nvPr>
        </p:nvSpPr>
        <p:spPr/>
        <p:txBody>
          <a:bodyPr/>
          <a:lstStyle/>
          <a:p>
            <a:pPr rtl="0"/>
            <a:fld id="{B0DBFD7B-1402-401C-B286-54B893D03A4C}" type="datetime1">
              <a:rPr lang="ko-KR" altLang="en-US" smtClean="0"/>
              <a:t>2021-09-29</a:t>
            </a:fld>
            <a:endParaRPr lang="en-US"/>
          </a:p>
        </p:txBody>
      </p:sp>
      <p:sp>
        <p:nvSpPr>
          <p:cNvPr id="5" name="슬라이드 번호 개체 틀 4"/>
          <p:cNvSpPr>
            <a:spLocks noGrp="1"/>
          </p:cNvSpPr>
          <p:nvPr>
            <p:ph type="sldNum" sz="quarter" idx="5"/>
          </p:nvPr>
        </p:nvSpPr>
        <p:spPr/>
        <p:txBody>
          <a:bodyPr/>
          <a:lstStyle/>
          <a:p>
            <a:pPr rtl="0"/>
            <a:fld id="{01B41D33-19C8-4450-B3C5-BE83E9C8F0BC}" type="slidenum">
              <a:rPr lang="en-US" smtClean="0"/>
              <a:t>1</a:t>
            </a:fld>
            <a:endParaRPr lang="en-US"/>
          </a:p>
        </p:txBody>
      </p:sp>
    </p:spTree>
    <p:extLst>
      <p:ext uri="{BB962C8B-B14F-4D97-AF65-F5344CB8AC3E}">
        <p14:creationId xmlns:p14="http://schemas.microsoft.com/office/powerpoint/2010/main" val="1138316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날짜 개체 틀 3"/>
          <p:cNvSpPr>
            <a:spLocks noGrp="1"/>
          </p:cNvSpPr>
          <p:nvPr>
            <p:ph type="dt" idx="1"/>
          </p:nvPr>
        </p:nvSpPr>
        <p:spPr/>
        <p:txBody>
          <a:bodyPr/>
          <a:lstStyle/>
          <a:p>
            <a:pPr rtl="0"/>
            <a:fld id="{B0DBFD7B-1402-401C-B286-54B893D03A4C}" type="datetime1">
              <a:rPr lang="ko-KR" altLang="en-US" smtClean="0"/>
              <a:t>2021-09-29</a:t>
            </a:fld>
            <a:endParaRPr lang="en-US"/>
          </a:p>
        </p:txBody>
      </p:sp>
      <p:sp>
        <p:nvSpPr>
          <p:cNvPr id="5" name="슬라이드 번호 개체 틀 4"/>
          <p:cNvSpPr>
            <a:spLocks noGrp="1"/>
          </p:cNvSpPr>
          <p:nvPr>
            <p:ph type="sldNum" sz="quarter" idx="5"/>
          </p:nvPr>
        </p:nvSpPr>
        <p:spPr/>
        <p:txBody>
          <a:bodyPr/>
          <a:lstStyle/>
          <a:p>
            <a:pPr rtl="0"/>
            <a:fld id="{01B41D33-19C8-4450-B3C5-BE83E9C8F0BC}" type="slidenum">
              <a:rPr lang="en-US" smtClean="0"/>
              <a:t>2</a:t>
            </a:fld>
            <a:endParaRPr lang="en-US"/>
          </a:p>
        </p:txBody>
      </p:sp>
    </p:spTree>
    <p:extLst>
      <p:ext uri="{BB962C8B-B14F-4D97-AF65-F5344CB8AC3E}">
        <p14:creationId xmlns:p14="http://schemas.microsoft.com/office/powerpoint/2010/main" val="14438720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옛날에 본 </a:t>
            </a:r>
            <a:r>
              <a:rPr lang="ko-KR" altLang="en-US" dirty="0" err="1"/>
              <a:t>마리오</a:t>
            </a:r>
            <a:r>
              <a:rPr lang="ko-KR" altLang="en-US" dirty="0"/>
              <a:t> 게임 </a:t>
            </a:r>
            <a:r>
              <a:rPr lang="ko-KR" altLang="en-US" dirty="0" err="1"/>
              <a:t>딥러닝이</a:t>
            </a:r>
            <a:r>
              <a:rPr lang="ko-KR" altLang="en-US" dirty="0"/>
              <a:t> 재밌어 보였다</a:t>
            </a:r>
            <a:r>
              <a:rPr lang="en-US" altLang="ko-KR" dirty="0"/>
              <a:t>.</a:t>
            </a:r>
          </a:p>
          <a:p>
            <a:r>
              <a:rPr lang="ko-KR" altLang="en-US" dirty="0"/>
              <a:t>이를 구현하는데 여러 방식이 있지만 그런 </a:t>
            </a:r>
            <a:r>
              <a:rPr lang="ko-KR" altLang="en-US" dirty="0" err="1"/>
              <a:t>사소한건</a:t>
            </a:r>
            <a:r>
              <a:rPr lang="ko-KR" altLang="en-US" dirty="0"/>
              <a:t> 넘어가겠다</a:t>
            </a:r>
            <a:r>
              <a:rPr lang="en-US" altLang="ko-KR" dirty="0"/>
              <a:t>.</a:t>
            </a:r>
          </a:p>
        </p:txBody>
      </p:sp>
      <p:sp>
        <p:nvSpPr>
          <p:cNvPr id="4" name="날짜 개체 틀 3"/>
          <p:cNvSpPr>
            <a:spLocks noGrp="1"/>
          </p:cNvSpPr>
          <p:nvPr>
            <p:ph type="dt" idx="1"/>
          </p:nvPr>
        </p:nvSpPr>
        <p:spPr/>
        <p:txBody>
          <a:bodyPr/>
          <a:lstStyle/>
          <a:p>
            <a:pPr rtl="0"/>
            <a:fld id="{B0DBFD7B-1402-401C-B286-54B893D03A4C}" type="datetime1">
              <a:rPr lang="ko-KR" altLang="en-US" smtClean="0"/>
              <a:t>2021-09-29</a:t>
            </a:fld>
            <a:endParaRPr lang="en-US"/>
          </a:p>
        </p:txBody>
      </p:sp>
      <p:sp>
        <p:nvSpPr>
          <p:cNvPr id="5" name="슬라이드 번호 개체 틀 4"/>
          <p:cNvSpPr>
            <a:spLocks noGrp="1"/>
          </p:cNvSpPr>
          <p:nvPr>
            <p:ph type="sldNum" sz="quarter" idx="5"/>
          </p:nvPr>
        </p:nvSpPr>
        <p:spPr/>
        <p:txBody>
          <a:bodyPr/>
          <a:lstStyle/>
          <a:p>
            <a:pPr rtl="0"/>
            <a:fld id="{01B41D33-19C8-4450-B3C5-BE83E9C8F0BC}" type="slidenum">
              <a:rPr lang="en-US" smtClean="0"/>
              <a:t>3</a:t>
            </a:fld>
            <a:endParaRPr lang="en-US"/>
          </a:p>
        </p:txBody>
      </p:sp>
    </p:spTree>
    <p:extLst>
      <p:ext uri="{BB962C8B-B14F-4D97-AF65-F5344CB8AC3E}">
        <p14:creationId xmlns:p14="http://schemas.microsoft.com/office/powerpoint/2010/main" val="4580054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하지만 </a:t>
            </a:r>
            <a:r>
              <a:rPr lang="ko-KR" altLang="en-US" dirty="0" err="1"/>
              <a:t>마리오는</a:t>
            </a:r>
            <a:r>
              <a:rPr lang="ko-KR" altLang="en-US" dirty="0"/>
              <a:t> 약간 아쉬운 주제로 판단됐다</a:t>
            </a:r>
            <a:r>
              <a:rPr lang="en-US" altLang="ko-KR" dirty="0"/>
              <a:t>.</a:t>
            </a:r>
          </a:p>
          <a:p>
            <a:r>
              <a:rPr lang="ko-KR" altLang="en-US" dirty="0"/>
              <a:t>옛날 </a:t>
            </a:r>
            <a:r>
              <a:rPr lang="en-US" altLang="ko-KR" dirty="0"/>
              <a:t>+ </a:t>
            </a:r>
            <a:r>
              <a:rPr lang="ko-KR" altLang="en-US" dirty="0" err="1"/>
              <a:t>찾아볼게</a:t>
            </a:r>
            <a:r>
              <a:rPr lang="ko-KR" altLang="en-US" dirty="0"/>
              <a:t> 많다</a:t>
            </a:r>
            <a:r>
              <a:rPr lang="en-US" altLang="ko-KR" dirty="0"/>
              <a:t>.</a:t>
            </a:r>
          </a:p>
          <a:p>
            <a:r>
              <a:rPr lang="ko-KR" altLang="en-US" dirty="0"/>
              <a:t>그러면 </a:t>
            </a:r>
            <a:r>
              <a:rPr lang="ko-KR" altLang="en-US" dirty="0" err="1"/>
              <a:t>다른게임으로</a:t>
            </a:r>
            <a:r>
              <a:rPr lang="ko-KR" altLang="en-US" dirty="0"/>
              <a:t> 하면 어떨까</a:t>
            </a:r>
            <a:r>
              <a:rPr lang="en-US" altLang="ko-KR" dirty="0"/>
              <a:t>?</a:t>
            </a:r>
            <a:endParaRPr lang="ko-KR" altLang="en-US" dirty="0"/>
          </a:p>
        </p:txBody>
      </p:sp>
      <p:sp>
        <p:nvSpPr>
          <p:cNvPr id="4" name="날짜 개체 틀 3"/>
          <p:cNvSpPr>
            <a:spLocks noGrp="1"/>
          </p:cNvSpPr>
          <p:nvPr>
            <p:ph type="dt" idx="1"/>
          </p:nvPr>
        </p:nvSpPr>
        <p:spPr/>
        <p:txBody>
          <a:bodyPr/>
          <a:lstStyle/>
          <a:p>
            <a:pPr rtl="0"/>
            <a:fld id="{B0DBFD7B-1402-401C-B286-54B893D03A4C}" type="datetime1">
              <a:rPr lang="ko-KR" altLang="en-US" smtClean="0"/>
              <a:t>2021-09-29</a:t>
            </a:fld>
            <a:endParaRPr lang="en-US"/>
          </a:p>
        </p:txBody>
      </p:sp>
      <p:sp>
        <p:nvSpPr>
          <p:cNvPr id="5" name="슬라이드 번호 개체 틀 4"/>
          <p:cNvSpPr>
            <a:spLocks noGrp="1"/>
          </p:cNvSpPr>
          <p:nvPr>
            <p:ph type="sldNum" sz="quarter" idx="5"/>
          </p:nvPr>
        </p:nvSpPr>
        <p:spPr/>
        <p:txBody>
          <a:bodyPr/>
          <a:lstStyle/>
          <a:p>
            <a:pPr rtl="0"/>
            <a:fld id="{01B41D33-19C8-4450-B3C5-BE83E9C8F0BC}" type="slidenum">
              <a:rPr lang="en-US" smtClean="0"/>
              <a:t>4</a:t>
            </a:fld>
            <a:endParaRPr lang="en-US"/>
          </a:p>
        </p:txBody>
      </p:sp>
    </p:spTree>
    <p:extLst>
      <p:ext uri="{BB962C8B-B14F-4D97-AF65-F5344CB8AC3E}">
        <p14:creationId xmlns:p14="http://schemas.microsoft.com/office/powerpoint/2010/main" val="40458941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약간 더 최신 자료인 우리 </a:t>
            </a:r>
            <a:r>
              <a:rPr lang="ko-KR" altLang="en-US" dirty="0" err="1"/>
              <a:t>머스크형이</a:t>
            </a:r>
            <a:r>
              <a:rPr lang="ko-KR" altLang="en-US" dirty="0"/>
              <a:t> 이끄는 </a:t>
            </a:r>
            <a:r>
              <a:rPr lang="en-US" altLang="ko-KR" dirty="0" err="1"/>
              <a:t>OpenAi</a:t>
            </a:r>
            <a:r>
              <a:rPr lang="ko-KR" altLang="en-US" dirty="0"/>
              <a:t>에서 </a:t>
            </a:r>
            <a:r>
              <a:rPr lang="ko-KR" altLang="en-US" dirty="0" err="1"/>
              <a:t>만든게</a:t>
            </a:r>
            <a:r>
              <a:rPr lang="ko-KR" altLang="en-US" dirty="0"/>
              <a:t> 있다</a:t>
            </a:r>
            <a:r>
              <a:rPr lang="en-US" altLang="ko-KR" dirty="0"/>
              <a:t>.</a:t>
            </a:r>
          </a:p>
          <a:p>
            <a:r>
              <a:rPr lang="ko-KR" altLang="en-US" dirty="0"/>
              <a:t>간단한 술래잡기 게임인데 빨강시작후 잠시동안 </a:t>
            </a:r>
            <a:r>
              <a:rPr lang="ko-KR" altLang="en-US" dirty="0" err="1"/>
              <a:t>못움직이고</a:t>
            </a:r>
            <a:r>
              <a:rPr lang="ko-KR" altLang="en-US" dirty="0"/>
              <a:t> 파랑은 물건을 고정시킬 수 있다</a:t>
            </a:r>
            <a:r>
              <a:rPr lang="en-US" altLang="ko-KR" dirty="0"/>
              <a:t>.</a:t>
            </a:r>
          </a:p>
          <a:p>
            <a:r>
              <a:rPr lang="ko-KR" altLang="en-US" dirty="0"/>
              <a:t>파랑이 길을 막자 빨강이 경사로로 넘어오는 식으로 학습한걸 볼 수 있다</a:t>
            </a:r>
            <a:r>
              <a:rPr lang="en-US" altLang="ko-KR" dirty="0"/>
              <a:t>.</a:t>
            </a:r>
          </a:p>
          <a:p>
            <a:r>
              <a:rPr lang="ko-KR" altLang="en-US" dirty="0"/>
              <a:t>특이하게는 빨강은 상자 위를 </a:t>
            </a:r>
            <a:r>
              <a:rPr lang="ko-KR" altLang="en-US" dirty="0" err="1"/>
              <a:t>걸어다니고</a:t>
            </a:r>
            <a:r>
              <a:rPr lang="ko-KR" altLang="en-US" dirty="0"/>
              <a:t> 파랑은 경사로를 </a:t>
            </a:r>
            <a:r>
              <a:rPr lang="ko-KR" altLang="en-US" dirty="0" err="1"/>
              <a:t>없에는</a:t>
            </a:r>
            <a:r>
              <a:rPr lang="ko-KR" altLang="en-US" dirty="0"/>
              <a:t> 등 버그를 이용한다</a:t>
            </a:r>
            <a:r>
              <a:rPr lang="en-US" altLang="ko-KR" dirty="0"/>
              <a:t>.</a:t>
            </a:r>
          </a:p>
          <a:p>
            <a:r>
              <a:rPr lang="ko-KR" altLang="en-US" dirty="0"/>
              <a:t>그럼 이게 </a:t>
            </a:r>
            <a:r>
              <a:rPr lang="ko-KR" altLang="en-US" dirty="0" err="1"/>
              <a:t>프로젝트냐</a:t>
            </a:r>
            <a:r>
              <a:rPr lang="en-US" altLang="ko-KR" dirty="0"/>
              <a:t>? </a:t>
            </a:r>
            <a:r>
              <a:rPr lang="ko-KR" altLang="en-US" dirty="0"/>
              <a:t>아니다</a:t>
            </a:r>
            <a:r>
              <a:rPr lang="en-US" altLang="ko-KR" dirty="0"/>
              <a:t>. </a:t>
            </a:r>
            <a:r>
              <a:rPr lang="ko-KR" altLang="en-US" dirty="0"/>
              <a:t>한번 </a:t>
            </a:r>
            <a:r>
              <a:rPr lang="ko-KR" altLang="en-US" dirty="0" err="1"/>
              <a:t>해보려다가</a:t>
            </a:r>
            <a:r>
              <a:rPr lang="ko-KR" altLang="en-US" dirty="0"/>
              <a:t> 머리가 깨져서 할 엄두가 </a:t>
            </a:r>
            <a:r>
              <a:rPr lang="ko-KR" altLang="en-US" dirty="0" err="1"/>
              <a:t>안난다</a:t>
            </a:r>
            <a:r>
              <a:rPr lang="en-US" altLang="ko-KR" dirty="0"/>
              <a:t>.</a:t>
            </a:r>
            <a:endParaRPr lang="ko-KR" altLang="en-US" dirty="0"/>
          </a:p>
        </p:txBody>
      </p:sp>
      <p:sp>
        <p:nvSpPr>
          <p:cNvPr id="4" name="날짜 개체 틀 3"/>
          <p:cNvSpPr>
            <a:spLocks noGrp="1"/>
          </p:cNvSpPr>
          <p:nvPr>
            <p:ph type="dt" idx="1"/>
          </p:nvPr>
        </p:nvSpPr>
        <p:spPr/>
        <p:txBody>
          <a:bodyPr/>
          <a:lstStyle/>
          <a:p>
            <a:pPr rtl="0"/>
            <a:fld id="{B0DBFD7B-1402-401C-B286-54B893D03A4C}" type="datetime1">
              <a:rPr lang="ko-KR" altLang="en-US" smtClean="0"/>
              <a:t>2021-09-29</a:t>
            </a:fld>
            <a:endParaRPr lang="en-US"/>
          </a:p>
        </p:txBody>
      </p:sp>
      <p:sp>
        <p:nvSpPr>
          <p:cNvPr id="5" name="슬라이드 번호 개체 틀 4"/>
          <p:cNvSpPr>
            <a:spLocks noGrp="1"/>
          </p:cNvSpPr>
          <p:nvPr>
            <p:ph type="sldNum" sz="quarter" idx="5"/>
          </p:nvPr>
        </p:nvSpPr>
        <p:spPr/>
        <p:txBody>
          <a:bodyPr/>
          <a:lstStyle/>
          <a:p>
            <a:pPr rtl="0"/>
            <a:fld id="{01B41D33-19C8-4450-B3C5-BE83E9C8F0BC}" type="slidenum">
              <a:rPr lang="en-US" smtClean="0"/>
              <a:t>5</a:t>
            </a:fld>
            <a:endParaRPr lang="en-US"/>
          </a:p>
        </p:txBody>
      </p:sp>
    </p:spTree>
    <p:extLst>
      <p:ext uri="{BB962C8B-B14F-4D97-AF65-F5344CB8AC3E}">
        <p14:creationId xmlns:p14="http://schemas.microsoft.com/office/powerpoint/2010/main" val="25321946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대신 간단해 보이고 전부터 궁금하던 이런 류의 게임을 학습시키고 싶다</a:t>
            </a:r>
            <a:r>
              <a:rPr lang="en-US" altLang="ko-KR" dirty="0"/>
              <a:t>.</a:t>
            </a:r>
          </a:p>
          <a:p>
            <a:r>
              <a:rPr lang="ko-KR" altLang="en-US" dirty="0"/>
              <a:t>서로 동등한 상태로 시작했을 때 최적의 전술이나 불리한 상황에서의 최선의 선택 등등 재밌어 보인다</a:t>
            </a:r>
            <a:r>
              <a:rPr lang="en-US" altLang="ko-KR" dirty="0"/>
              <a:t>.</a:t>
            </a:r>
            <a:endParaRPr lang="ko-KR" altLang="en-US" dirty="0"/>
          </a:p>
        </p:txBody>
      </p:sp>
      <p:sp>
        <p:nvSpPr>
          <p:cNvPr id="4" name="날짜 개체 틀 3"/>
          <p:cNvSpPr>
            <a:spLocks noGrp="1"/>
          </p:cNvSpPr>
          <p:nvPr>
            <p:ph type="dt" idx="1"/>
          </p:nvPr>
        </p:nvSpPr>
        <p:spPr/>
        <p:txBody>
          <a:bodyPr/>
          <a:lstStyle/>
          <a:p>
            <a:pPr rtl="0"/>
            <a:fld id="{B0DBFD7B-1402-401C-B286-54B893D03A4C}" type="datetime1">
              <a:rPr lang="ko-KR" altLang="en-US" smtClean="0"/>
              <a:t>2021-09-29</a:t>
            </a:fld>
            <a:endParaRPr lang="en-US"/>
          </a:p>
        </p:txBody>
      </p:sp>
      <p:sp>
        <p:nvSpPr>
          <p:cNvPr id="5" name="슬라이드 번호 개체 틀 4"/>
          <p:cNvSpPr>
            <a:spLocks noGrp="1"/>
          </p:cNvSpPr>
          <p:nvPr>
            <p:ph type="sldNum" sz="quarter" idx="5"/>
          </p:nvPr>
        </p:nvSpPr>
        <p:spPr/>
        <p:txBody>
          <a:bodyPr/>
          <a:lstStyle/>
          <a:p>
            <a:pPr rtl="0"/>
            <a:fld id="{01B41D33-19C8-4450-B3C5-BE83E9C8F0BC}" type="slidenum">
              <a:rPr lang="en-US" smtClean="0"/>
              <a:t>6</a:t>
            </a:fld>
            <a:endParaRPr lang="en-US"/>
          </a:p>
        </p:txBody>
      </p:sp>
    </p:spTree>
    <p:extLst>
      <p:ext uri="{BB962C8B-B14F-4D97-AF65-F5344CB8AC3E}">
        <p14:creationId xmlns:p14="http://schemas.microsoft.com/office/powerpoint/2010/main" val="2158735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이를 위해 여러 도구가 있는데 하나는 오픈</a:t>
            </a:r>
            <a:r>
              <a:rPr lang="en-US" altLang="ko-KR" dirty="0"/>
              <a:t>ai</a:t>
            </a:r>
            <a:r>
              <a:rPr lang="ko-KR" altLang="en-US" dirty="0"/>
              <a:t>에서 만든 </a:t>
            </a:r>
            <a:r>
              <a:rPr lang="en-US" altLang="ko-KR" dirty="0"/>
              <a:t>gym</a:t>
            </a:r>
            <a:r>
              <a:rPr lang="ko-KR" altLang="en-US" dirty="0"/>
              <a:t>이고 하나는 유니티에서 만든 </a:t>
            </a:r>
            <a:r>
              <a:rPr lang="en-US" altLang="ko-KR" dirty="0"/>
              <a:t>ML agent</a:t>
            </a:r>
            <a:r>
              <a:rPr lang="ko-KR" altLang="en-US" dirty="0"/>
              <a:t>다</a:t>
            </a:r>
            <a:r>
              <a:rPr lang="en-US" altLang="ko-KR" dirty="0"/>
              <a:t>.</a:t>
            </a:r>
          </a:p>
          <a:p>
            <a:r>
              <a:rPr lang="ko-KR" altLang="en-US" dirty="0"/>
              <a:t>게임을 학습시키려면 게임이 있어야 하는데 연결이 어려우면 직접 만들 계획이다</a:t>
            </a:r>
            <a:r>
              <a:rPr lang="en-US" altLang="ko-KR" dirty="0"/>
              <a:t>.</a:t>
            </a:r>
          </a:p>
          <a:p>
            <a:r>
              <a:rPr lang="ko-KR" altLang="en-US" dirty="0"/>
              <a:t>직접 만들 경우 아래가 더 </a:t>
            </a:r>
            <a:r>
              <a:rPr lang="ko-KR" altLang="en-US" dirty="0" err="1"/>
              <a:t>좋아보이고</a:t>
            </a:r>
            <a:r>
              <a:rPr lang="ko-KR" altLang="en-US" dirty="0"/>
              <a:t> 연결이 잘 된다면 </a:t>
            </a:r>
            <a:r>
              <a:rPr lang="ko-KR" altLang="en-US" dirty="0" err="1"/>
              <a:t>위에가</a:t>
            </a:r>
            <a:r>
              <a:rPr lang="ko-KR" altLang="en-US" dirty="0"/>
              <a:t> 더 </a:t>
            </a:r>
            <a:r>
              <a:rPr lang="ko-KR" altLang="en-US" dirty="0" err="1"/>
              <a:t>좋아보인다</a:t>
            </a:r>
            <a:r>
              <a:rPr lang="en-US" altLang="ko-KR" dirty="0"/>
              <a:t>.</a:t>
            </a:r>
          </a:p>
          <a:p>
            <a:r>
              <a:rPr lang="ko-KR" altLang="en-US" dirty="0"/>
              <a:t>연결에 </a:t>
            </a:r>
            <a:r>
              <a:rPr lang="en-US" altLang="ko-KR" dirty="0" err="1"/>
              <a:t>opencv</a:t>
            </a:r>
            <a:r>
              <a:rPr lang="ko-KR" altLang="en-US" dirty="0"/>
              <a:t>같은 게 </a:t>
            </a:r>
            <a:r>
              <a:rPr lang="ko-KR" altLang="en-US" dirty="0" err="1"/>
              <a:t>쓰일수도</a:t>
            </a:r>
            <a:r>
              <a:rPr lang="ko-KR" altLang="en-US" dirty="0"/>
              <a:t> 있다</a:t>
            </a:r>
            <a:r>
              <a:rPr lang="en-US" altLang="ko-KR" dirty="0"/>
              <a:t>.</a:t>
            </a:r>
            <a:endParaRPr lang="ko-KR" altLang="en-US" dirty="0"/>
          </a:p>
        </p:txBody>
      </p:sp>
      <p:sp>
        <p:nvSpPr>
          <p:cNvPr id="4" name="날짜 개체 틀 3"/>
          <p:cNvSpPr>
            <a:spLocks noGrp="1"/>
          </p:cNvSpPr>
          <p:nvPr>
            <p:ph type="dt" idx="1"/>
          </p:nvPr>
        </p:nvSpPr>
        <p:spPr/>
        <p:txBody>
          <a:bodyPr/>
          <a:lstStyle/>
          <a:p>
            <a:pPr rtl="0"/>
            <a:fld id="{B0DBFD7B-1402-401C-B286-54B893D03A4C}" type="datetime1">
              <a:rPr lang="ko-KR" altLang="en-US" smtClean="0"/>
              <a:t>2021-09-29</a:t>
            </a:fld>
            <a:endParaRPr lang="en-US"/>
          </a:p>
        </p:txBody>
      </p:sp>
      <p:sp>
        <p:nvSpPr>
          <p:cNvPr id="5" name="슬라이드 번호 개체 틀 4"/>
          <p:cNvSpPr>
            <a:spLocks noGrp="1"/>
          </p:cNvSpPr>
          <p:nvPr>
            <p:ph type="sldNum" sz="quarter" idx="5"/>
          </p:nvPr>
        </p:nvSpPr>
        <p:spPr/>
        <p:txBody>
          <a:bodyPr/>
          <a:lstStyle/>
          <a:p>
            <a:pPr rtl="0"/>
            <a:fld id="{01B41D33-19C8-4450-B3C5-BE83E9C8F0BC}" type="slidenum">
              <a:rPr lang="en-US" smtClean="0"/>
              <a:t>7</a:t>
            </a:fld>
            <a:endParaRPr lang="en-US"/>
          </a:p>
        </p:txBody>
      </p:sp>
    </p:spTree>
    <p:extLst>
      <p:ext uri="{BB962C8B-B14F-4D97-AF65-F5344CB8AC3E}">
        <p14:creationId xmlns:p14="http://schemas.microsoft.com/office/powerpoint/2010/main" val="1360782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https://blog.lgcns.com/2191</a:t>
            </a:r>
          </a:p>
          <a:p>
            <a:r>
              <a:rPr lang="ko-KR" altLang="en-US" dirty="0"/>
              <a:t>왼쪽은 </a:t>
            </a:r>
            <a:r>
              <a:rPr lang="en-US" altLang="ko-KR" dirty="0"/>
              <a:t>57.7</a:t>
            </a:r>
            <a:r>
              <a:rPr lang="ko-KR" altLang="en-US" dirty="0" err="1"/>
              <a:t>퍼로</a:t>
            </a:r>
            <a:r>
              <a:rPr lang="ko-KR" altLang="en-US" dirty="0"/>
              <a:t> 판다지만 약간의 노이즈를 섞으면 </a:t>
            </a:r>
            <a:r>
              <a:rPr lang="en-US" altLang="ko-KR" dirty="0"/>
              <a:t>99.3</a:t>
            </a:r>
            <a:r>
              <a:rPr lang="ko-KR" altLang="en-US" dirty="0" err="1"/>
              <a:t>퍼의</a:t>
            </a:r>
            <a:r>
              <a:rPr lang="ko-KR" altLang="en-US" dirty="0"/>
              <a:t> </a:t>
            </a:r>
            <a:r>
              <a:rPr lang="ko-KR" altLang="en-US" dirty="0" err="1"/>
              <a:t>긴팔</a:t>
            </a:r>
            <a:r>
              <a:rPr lang="ko-KR" altLang="en-US" dirty="0"/>
              <a:t> 원숭이가 된다</a:t>
            </a:r>
            <a:r>
              <a:rPr lang="en-US" altLang="ko-KR" dirty="0"/>
              <a:t>.</a:t>
            </a:r>
          </a:p>
          <a:p>
            <a:r>
              <a:rPr lang="ko-KR" altLang="en-US" dirty="0"/>
              <a:t>이걸 어디다 쓸진 모르겠지만 팬더가 </a:t>
            </a:r>
            <a:r>
              <a:rPr lang="en-US" altLang="ko-KR" dirty="0" err="1"/>
              <a:t>cctv</a:t>
            </a:r>
            <a:r>
              <a:rPr lang="ko-KR" altLang="en-US" dirty="0"/>
              <a:t>의 감시를 피하기 위해서 저런 이미지를 많이 뿌리면 그걸 표본으로 하는 학습들은 판다를 찾지 못할 것이다</a:t>
            </a:r>
            <a:r>
              <a:rPr lang="en-US" altLang="ko-KR" dirty="0"/>
              <a:t>.</a:t>
            </a:r>
          </a:p>
          <a:p>
            <a:r>
              <a:rPr lang="ko-KR" altLang="en-US" dirty="0"/>
              <a:t>이런 문제들을 막는 방법을 찾아보거나 비슷한 문제들을 해결하는 것을 공부해보자</a:t>
            </a:r>
            <a:r>
              <a:rPr lang="en-US" altLang="ko-KR" dirty="0"/>
              <a:t>.</a:t>
            </a:r>
            <a:endParaRPr lang="ko-KR" altLang="en-US" dirty="0"/>
          </a:p>
        </p:txBody>
      </p:sp>
      <p:sp>
        <p:nvSpPr>
          <p:cNvPr id="4" name="날짜 개체 틀 3"/>
          <p:cNvSpPr>
            <a:spLocks noGrp="1"/>
          </p:cNvSpPr>
          <p:nvPr>
            <p:ph type="dt" idx="1"/>
          </p:nvPr>
        </p:nvSpPr>
        <p:spPr/>
        <p:txBody>
          <a:bodyPr/>
          <a:lstStyle/>
          <a:p>
            <a:pPr rtl="0"/>
            <a:fld id="{B0DBFD7B-1402-401C-B286-54B893D03A4C}" type="datetime1">
              <a:rPr lang="ko-KR" altLang="en-US" smtClean="0"/>
              <a:t>2021-09-29</a:t>
            </a:fld>
            <a:endParaRPr lang="en-US"/>
          </a:p>
        </p:txBody>
      </p:sp>
      <p:sp>
        <p:nvSpPr>
          <p:cNvPr id="5" name="슬라이드 번호 개체 틀 4"/>
          <p:cNvSpPr>
            <a:spLocks noGrp="1"/>
          </p:cNvSpPr>
          <p:nvPr>
            <p:ph type="sldNum" sz="quarter" idx="5"/>
          </p:nvPr>
        </p:nvSpPr>
        <p:spPr/>
        <p:txBody>
          <a:bodyPr/>
          <a:lstStyle/>
          <a:p>
            <a:pPr rtl="0"/>
            <a:fld id="{01B41D33-19C8-4450-B3C5-BE83E9C8F0BC}" type="slidenum">
              <a:rPr lang="en-US" smtClean="0"/>
              <a:t>8</a:t>
            </a:fld>
            <a:endParaRPr lang="en-US"/>
          </a:p>
        </p:txBody>
      </p:sp>
    </p:spTree>
    <p:extLst>
      <p:ext uri="{BB962C8B-B14F-4D97-AF65-F5344CB8AC3E}">
        <p14:creationId xmlns:p14="http://schemas.microsoft.com/office/powerpoint/2010/main" val="10817345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네 </a:t>
            </a:r>
            <a:r>
              <a:rPr lang="en-US" altLang="ko-KR" dirty="0"/>
              <a:t>3</a:t>
            </a:r>
            <a:r>
              <a:rPr lang="ko-KR" altLang="en-US" dirty="0"/>
              <a:t>번째가 본심입니다</a:t>
            </a:r>
            <a:r>
              <a:rPr lang="en-US" altLang="ko-KR" dirty="0"/>
              <a:t>. </a:t>
            </a:r>
            <a:r>
              <a:rPr lang="ko-KR" altLang="en-US" dirty="0"/>
              <a:t>하는</a:t>
            </a:r>
          </a:p>
        </p:txBody>
      </p:sp>
      <p:sp>
        <p:nvSpPr>
          <p:cNvPr id="4" name="날짜 개체 틀 3"/>
          <p:cNvSpPr>
            <a:spLocks noGrp="1"/>
          </p:cNvSpPr>
          <p:nvPr>
            <p:ph type="dt" idx="1"/>
          </p:nvPr>
        </p:nvSpPr>
        <p:spPr/>
        <p:txBody>
          <a:bodyPr/>
          <a:lstStyle/>
          <a:p>
            <a:pPr rtl="0"/>
            <a:fld id="{B0DBFD7B-1402-401C-B286-54B893D03A4C}" type="datetime1">
              <a:rPr lang="ko-KR" altLang="en-US" smtClean="0"/>
              <a:t>2021-09-29</a:t>
            </a:fld>
            <a:endParaRPr lang="en-US"/>
          </a:p>
        </p:txBody>
      </p:sp>
      <p:sp>
        <p:nvSpPr>
          <p:cNvPr id="5" name="슬라이드 번호 개체 틀 4"/>
          <p:cNvSpPr>
            <a:spLocks noGrp="1"/>
          </p:cNvSpPr>
          <p:nvPr>
            <p:ph type="sldNum" sz="quarter" idx="5"/>
          </p:nvPr>
        </p:nvSpPr>
        <p:spPr/>
        <p:txBody>
          <a:bodyPr/>
          <a:lstStyle/>
          <a:p>
            <a:pPr rtl="0"/>
            <a:fld id="{01B41D33-19C8-4450-B3C5-BE83E9C8F0BC}" type="slidenum">
              <a:rPr lang="en-US" smtClean="0"/>
              <a:t>9</a:t>
            </a:fld>
            <a:endParaRPr lang="en-US"/>
          </a:p>
        </p:txBody>
      </p:sp>
    </p:spTree>
    <p:extLst>
      <p:ext uri="{BB962C8B-B14F-4D97-AF65-F5344CB8AC3E}">
        <p14:creationId xmlns:p14="http://schemas.microsoft.com/office/powerpoint/2010/main" val="4191402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7" name="직사각형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제목 1"/>
          <p:cNvSpPr>
            <a:spLocks noGrp="1"/>
          </p:cNvSpPr>
          <p:nvPr>
            <p:ph type="ctrTitle"/>
          </p:nvPr>
        </p:nvSpPr>
        <p:spPr>
          <a:xfrm>
            <a:off x="581191" y="1020431"/>
            <a:ext cx="10993549" cy="1475013"/>
          </a:xfrm>
          <a:effectLst/>
        </p:spPr>
        <p:txBody>
          <a:bodyPr rtlCol="0" anchor="b">
            <a:normAutofit/>
          </a:bodyPr>
          <a:lstStyle>
            <a:lvl1pPr>
              <a:defRPr sz="3600">
                <a:solidFill>
                  <a:schemeClr val="tx1">
                    <a:lumMod val="75000"/>
                    <a:lumOff val="25000"/>
                  </a:schemeClr>
                </a:solidFill>
                <a:latin typeface="Malgun Gothic" panose="020B0503020000020004" pitchFamily="50" charset="-127"/>
                <a:ea typeface="Malgun Gothic" panose="020B0503020000020004" pitchFamily="50" charset="-127"/>
              </a:defRPr>
            </a:lvl1pPr>
          </a:lstStyle>
          <a:p>
            <a:pPr rtl="0"/>
            <a:r>
              <a:rPr lang="ko-KR" altLang="en-US"/>
              <a:t>마스터 제목 스타일 편집</a:t>
            </a:r>
            <a:endParaRPr lang="en-US" dirty="0"/>
          </a:p>
        </p:txBody>
      </p:sp>
      <p:sp>
        <p:nvSpPr>
          <p:cNvPr id="3" name="부제목 2"/>
          <p:cNvSpPr>
            <a:spLocks noGrp="1"/>
          </p:cNvSpPr>
          <p:nvPr>
            <p:ph type="subTitle" idx="1"/>
          </p:nvPr>
        </p:nvSpPr>
        <p:spPr>
          <a:xfrm>
            <a:off x="581194" y="2495445"/>
            <a:ext cx="10993546" cy="590321"/>
          </a:xfrm>
        </p:spPr>
        <p:txBody>
          <a:bodyPr rtlCol="0" anchor="t">
            <a:normAutofit/>
          </a:bodyPr>
          <a:lstStyle>
            <a:lvl1pPr marL="0" indent="0" algn="l">
              <a:buNone/>
              <a:defRPr sz="1600" cap="all">
                <a:solidFill>
                  <a:schemeClr val="accent1"/>
                </a:solidFill>
                <a:latin typeface="Malgun Gothic" panose="020B0503020000020004" pitchFamily="50" charset="-127"/>
                <a:ea typeface="Malgun Gothic" panose="020B0503020000020004" pitchFamily="50" charset="-12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ko-KR" altLang="en-US"/>
              <a:t>클릭하여 마스터 부제목 스타일 편집</a:t>
            </a:r>
            <a:endParaRPr lang="en-US" dirty="0"/>
          </a:p>
        </p:txBody>
      </p:sp>
      <p:sp>
        <p:nvSpPr>
          <p:cNvPr id="8" name="날짜 개체 틀 7">
            <a:extLst>
              <a:ext uri="{FF2B5EF4-FFF2-40B4-BE49-F238E27FC236}">
                <a16:creationId xmlns:a16="http://schemas.microsoft.com/office/drawing/2014/main" id="{7FA0ACE7-29A8-47D3-A7D9-257B711D8023}"/>
              </a:ext>
            </a:extLst>
          </p:cNvPr>
          <p:cNvSpPr>
            <a:spLocks noGrp="1"/>
          </p:cNvSpPr>
          <p:nvPr>
            <p:ph type="dt" sz="half" idx="10"/>
          </p:nvPr>
        </p:nvSpPr>
        <p:spPr/>
        <p:txBody>
          <a:bodyPr rtlCol="0"/>
          <a:lstStyle>
            <a:lvl1pPr>
              <a:defRPr>
                <a:latin typeface="Malgun Gothic" panose="020B0503020000020004" pitchFamily="50" charset="-127"/>
                <a:ea typeface="Malgun Gothic" panose="020B0503020000020004" pitchFamily="50" charset="-127"/>
              </a:defRPr>
            </a:lvl1pPr>
          </a:lstStyle>
          <a:p>
            <a:fld id="{B16F60C3-5F0E-4C74-8A10-3C6342DF72CE}" type="datetime1">
              <a:rPr lang="ko-KR" altLang="en-US" smtClean="0"/>
              <a:t>2021-09-29</a:t>
            </a:fld>
            <a:endParaRPr lang="en-US" dirty="0"/>
          </a:p>
        </p:txBody>
      </p:sp>
      <p:sp>
        <p:nvSpPr>
          <p:cNvPr id="9" name="바닥글 개체 틀 8">
            <a:extLst>
              <a:ext uri="{FF2B5EF4-FFF2-40B4-BE49-F238E27FC236}">
                <a16:creationId xmlns:a16="http://schemas.microsoft.com/office/drawing/2014/main" id="{DEC604B9-52E9-4810-8359-47206518D038}"/>
              </a:ext>
            </a:extLst>
          </p:cNvPr>
          <p:cNvSpPr>
            <a:spLocks noGrp="1"/>
          </p:cNvSpPr>
          <p:nvPr>
            <p:ph type="ftr" sz="quarter" idx="11"/>
          </p:nvPr>
        </p:nvSpPr>
        <p:spPr/>
        <p:txBody>
          <a:bodyPr rtlCol="0"/>
          <a:lstStyle>
            <a:lvl1pPr>
              <a:defRPr>
                <a:latin typeface="Malgun Gothic" panose="020B0503020000020004" pitchFamily="50" charset="-127"/>
                <a:ea typeface="Malgun Gothic" panose="020B0503020000020004" pitchFamily="50" charset="-127"/>
              </a:defRPr>
            </a:lvl1pPr>
          </a:lstStyle>
          <a:p>
            <a:endParaRPr lang="en-US" dirty="0"/>
          </a:p>
        </p:txBody>
      </p:sp>
      <p:sp>
        <p:nvSpPr>
          <p:cNvPr id="10" name="슬라이드 번호 개체 틀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rtlCol="0"/>
          <a:lstStyle>
            <a:lvl1pPr>
              <a:defRPr>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9" name="제목 1"/>
          <p:cNvSpPr>
            <a:spLocks noGrp="1"/>
          </p:cNvSpPr>
          <p:nvPr>
            <p:ph type="title"/>
          </p:nvPr>
        </p:nvSpPr>
        <p:spPr>
          <a:xfrm>
            <a:off x="581192" y="702156"/>
            <a:ext cx="11029616" cy="1013800"/>
          </a:xfrm>
        </p:spPr>
        <p:txBody>
          <a:bodyPr rtlCol="0"/>
          <a:lstStyle>
            <a:lvl1pPr>
              <a:defRPr>
                <a:latin typeface="Malgun Gothic" panose="020B0503020000020004" pitchFamily="50" charset="-127"/>
                <a:ea typeface="Malgun Gothic" panose="020B0503020000020004" pitchFamily="50" charset="-127"/>
              </a:defRPr>
            </a:lvl1pPr>
          </a:lstStyle>
          <a:p>
            <a:pPr rtl="0"/>
            <a:r>
              <a:rPr lang="ko-KR" altLang="en-US"/>
              <a:t>마스터 제목 스타일 편집</a:t>
            </a:r>
            <a:endParaRPr lang="en-US" dirty="0"/>
          </a:p>
        </p:txBody>
      </p:sp>
      <p:sp>
        <p:nvSpPr>
          <p:cNvPr id="3" name="세로 텍스트 개체 틀 2"/>
          <p:cNvSpPr>
            <a:spLocks noGrp="1"/>
          </p:cNvSpPr>
          <p:nvPr>
            <p:ph type="body" orient="vert" idx="1"/>
          </p:nvPr>
        </p:nvSpPr>
        <p:spPr/>
        <p:txBody>
          <a:bodyPr vert="eaVert" rtlCol="0" anchor="t"/>
          <a:lstStyle>
            <a:lvl1pPr algn="l">
              <a:defRPr>
                <a:latin typeface="Malgun Gothic" panose="020B0503020000020004" pitchFamily="50" charset="-127"/>
                <a:ea typeface="Malgun Gothic" panose="020B0503020000020004" pitchFamily="50" charset="-127"/>
              </a:defRPr>
            </a:lvl1pPr>
            <a:lvl2pPr algn="l">
              <a:defRPr>
                <a:latin typeface="Malgun Gothic" panose="020B0503020000020004" pitchFamily="50" charset="-127"/>
                <a:ea typeface="Malgun Gothic" panose="020B0503020000020004" pitchFamily="50" charset="-127"/>
              </a:defRPr>
            </a:lvl2pPr>
            <a:lvl3pPr algn="l">
              <a:defRPr>
                <a:latin typeface="Malgun Gothic" panose="020B0503020000020004" pitchFamily="50" charset="-127"/>
                <a:ea typeface="Malgun Gothic" panose="020B0503020000020004" pitchFamily="50" charset="-127"/>
              </a:defRPr>
            </a:lvl3pPr>
            <a:lvl4pPr algn="l">
              <a:defRPr>
                <a:latin typeface="Malgun Gothic" panose="020B0503020000020004" pitchFamily="50" charset="-127"/>
                <a:ea typeface="Malgun Gothic" panose="020B0503020000020004" pitchFamily="50" charset="-127"/>
              </a:defRPr>
            </a:lvl4pPr>
            <a:lvl5pPr algn="l">
              <a:defRPr>
                <a:latin typeface="Malgun Gothic" panose="020B0503020000020004" pitchFamily="50" charset="-127"/>
                <a:ea typeface="Malgun Gothic" panose="020B0503020000020004" pitchFamily="50" charset="-127"/>
              </a:defRPr>
            </a:lvl5pPr>
          </a:lstStyle>
          <a:p>
            <a:pPr lvl="0" rtl="0"/>
            <a:r>
              <a:rPr lang="ko-KR" altLang="en-US"/>
              <a:t>마스터 텍스트 스타일을 편집하려면 클릭</a:t>
            </a:r>
          </a:p>
          <a:p>
            <a:pPr lvl="1" rtl="0"/>
            <a:r>
              <a:rPr lang="ko-KR" altLang="en-US"/>
              <a:t>두 번째 수준</a:t>
            </a:r>
          </a:p>
          <a:p>
            <a:pPr lvl="2" rtl="0"/>
            <a:r>
              <a:rPr lang="ko-KR" altLang="en-US"/>
              <a:t>세 번째 수준</a:t>
            </a:r>
          </a:p>
          <a:p>
            <a:pPr lvl="3" rtl="0"/>
            <a:r>
              <a:rPr lang="ko-KR" altLang="en-US"/>
              <a:t>네 번째 수준</a:t>
            </a:r>
          </a:p>
          <a:p>
            <a:pPr lvl="4" rtl="0"/>
            <a:r>
              <a:rPr lang="ko-KR" altLang="en-US"/>
              <a:t>다섯 번째 수준</a:t>
            </a:r>
            <a:endParaRPr lang="en-US" dirty="0"/>
          </a:p>
        </p:txBody>
      </p:sp>
      <p:sp>
        <p:nvSpPr>
          <p:cNvPr id="4" name="날짜 개체 틀 3"/>
          <p:cNvSpPr>
            <a:spLocks noGrp="1"/>
          </p:cNvSpPr>
          <p:nvPr>
            <p:ph type="dt" sz="half" idx="10"/>
          </p:nvPr>
        </p:nvSpPr>
        <p:spPr/>
        <p:txBody>
          <a:bodyPr rtlCol="0"/>
          <a:lstStyle>
            <a:lvl1pPr>
              <a:defRPr>
                <a:latin typeface="Malgun Gothic" panose="020B0503020000020004" pitchFamily="50" charset="-127"/>
                <a:ea typeface="Malgun Gothic" panose="020B0503020000020004" pitchFamily="50" charset="-127"/>
              </a:defRPr>
            </a:lvl1pPr>
          </a:lstStyle>
          <a:p>
            <a:fld id="{52D5A49B-9191-4DEB-A0F8-7CA9C61B9C19}" type="datetime1">
              <a:rPr lang="ko-KR" altLang="en-US" smtClean="0"/>
              <a:t>2021-09-29</a:t>
            </a:fld>
            <a:endParaRPr lang="en-US" dirty="0"/>
          </a:p>
        </p:txBody>
      </p:sp>
      <p:sp>
        <p:nvSpPr>
          <p:cNvPr id="5" name="바닥글 개체 틀 4"/>
          <p:cNvSpPr>
            <a:spLocks noGrp="1"/>
          </p:cNvSpPr>
          <p:nvPr>
            <p:ph type="ftr" sz="quarter" idx="11"/>
          </p:nvPr>
        </p:nvSpPr>
        <p:spPr/>
        <p:txBody>
          <a:bodyPr rtlCol="0"/>
          <a:lstStyle>
            <a:lvl1pPr>
              <a:defRPr>
                <a:latin typeface="Malgun Gothic" panose="020B0503020000020004" pitchFamily="50" charset="-127"/>
                <a:ea typeface="Malgun Gothic" panose="020B0503020000020004" pitchFamily="50" charset="-127"/>
              </a:defRPr>
            </a:lvl1pPr>
          </a:lstStyle>
          <a:p>
            <a:endParaRPr lang="en-US" dirty="0"/>
          </a:p>
        </p:txBody>
      </p:sp>
      <p:sp>
        <p:nvSpPr>
          <p:cNvPr id="6" name="슬라이드 번호 개체 틀 5"/>
          <p:cNvSpPr>
            <a:spLocks noGrp="1"/>
          </p:cNvSpPr>
          <p:nvPr>
            <p:ph type="sldNum" sz="quarter" idx="12"/>
          </p:nvPr>
        </p:nvSpPr>
        <p:spPr/>
        <p:txBody>
          <a:bodyPr rtlCol="0"/>
          <a:lstStyle>
            <a:lvl1pPr>
              <a:defRPr>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세로 제목 및 텍스트">
    <p:spTree>
      <p:nvGrpSpPr>
        <p:cNvPr id="1" name=""/>
        <p:cNvGrpSpPr/>
        <p:nvPr/>
      </p:nvGrpSpPr>
      <p:grpSpPr>
        <a:xfrm>
          <a:off x="0" y="0"/>
          <a:ext cx="0" cy="0"/>
          <a:chOff x="0" y="0"/>
          <a:chExt cx="0" cy="0"/>
        </a:xfrm>
      </p:grpSpPr>
      <p:sp>
        <p:nvSpPr>
          <p:cNvPr id="7" name="직사각형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세로 제목 1"/>
          <p:cNvSpPr>
            <a:spLocks noGrp="1"/>
          </p:cNvSpPr>
          <p:nvPr>
            <p:ph type="title" orient="vert"/>
          </p:nvPr>
        </p:nvSpPr>
        <p:spPr>
          <a:xfrm>
            <a:off x="8204200" y="863600"/>
            <a:ext cx="3124200" cy="4807326"/>
          </a:xfrm>
        </p:spPr>
        <p:txBody>
          <a:bodyPr vert="eaVert" rtlCol="0" anchor="ctr"/>
          <a:lstStyle>
            <a:lvl1pPr>
              <a:defRPr>
                <a:solidFill>
                  <a:srgbClr val="FFFFFF"/>
                </a:solidFill>
                <a:latin typeface="Malgun Gothic" panose="020B0503020000020004" pitchFamily="50" charset="-127"/>
                <a:ea typeface="Malgun Gothic" panose="020B0503020000020004" pitchFamily="50" charset="-127"/>
              </a:defRPr>
            </a:lvl1pPr>
          </a:lstStyle>
          <a:p>
            <a:pPr rtl="0"/>
            <a:r>
              <a:rPr lang="ko-KR" altLang="en-US"/>
              <a:t>마스터 제목 스타일 편집</a:t>
            </a:r>
            <a:endParaRPr lang="en-US" dirty="0"/>
          </a:p>
        </p:txBody>
      </p:sp>
      <p:sp>
        <p:nvSpPr>
          <p:cNvPr id="3" name="세로 텍스트 개체 틀 2"/>
          <p:cNvSpPr>
            <a:spLocks noGrp="1"/>
          </p:cNvSpPr>
          <p:nvPr>
            <p:ph type="body" orient="vert" idx="1"/>
          </p:nvPr>
        </p:nvSpPr>
        <p:spPr>
          <a:xfrm>
            <a:off x="774923" y="863600"/>
            <a:ext cx="7161625" cy="4807326"/>
          </a:xfrm>
        </p:spPr>
        <p:txBody>
          <a:bodyPr vert="eaVert" rtlCol="0" anchor="t"/>
          <a:lstStyle>
            <a:lvl1pPr>
              <a:defRPr>
                <a:latin typeface="Malgun Gothic" panose="020B0503020000020004" pitchFamily="50" charset="-127"/>
                <a:ea typeface="Malgun Gothic" panose="020B0503020000020004" pitchFamily="50" charset="-127"/>
              </a:defRPr>
            </a:lvl1pPr>
            <a:lvl2pPr>
              <a:defRPr>
                <a:latin typeface="Malgun Gothic" panose="020B0503020000020004" pitchFamily="50" charset="-127"/>
                <a:ea typeface="Malgun Gothic" panose="020B0503020000020004" pitchFamily="50" charset="-127"/>
              </a:defRPr>
            </a:lvl2pPr>
            <a:lvl3pPr>
              <a:defRPr>
                <a:latin typeface="Malgun Gothic" panose="020B0503020000020004" pitchFamily="50" charset="-127"/>
                <a:ea typeface="Malgun Gothic" panose="020B0503020000020004" pitchFamily="50" charset="-127"/>
              </a:defRPr>
            </a:lvl3pPr>
            <a:lvl4pPr>
              <a:defRPr>
                <a:latin typeface="Malgun Gothic" panose="020B0503020000020004" pitchFamily="50" charset="-127"/>
                <a:ea typeface="Malgun Gothic" panose="020B0503020000020004" pitchFamily="50" charset="-127"/>
              </a:defRPr>
            </a:lvl4pPr>
            <a:lvl5pPr>
              <a:defRPr>
                <a:latin typeface="Malgun Gothic" panose="020B0503020000020004" pitchFamily="50" charset="-127"/>
                <a:ea typeface="Malgun Gothic" panose="020B0503020000020004" pitchFamily="50" charset="-127"/>
              </a:defRPr>
            </a:lvl5pPr>
          </a:lstStyle>
          <a:p>
            <a:pPr lvl="0" rtl="0"/>
            <a:r>
              <a:rPr lang="ko-KR" altLang="en-US"/>
              <a:t>마스터 텍스트 스타일을 편집하려면 클릭</a:t>
            </a:r>
          </a:p>
          <a:p>
            <a:pPr lvl="1" rtl="0"/>
            <a:r>
              <a:rPr lang="ko-KR" altLang="en-US"/>
              <a:t>두 번째 수준</a:t>
            </a:r>
          </a:p>
          <a:p>
            <a:pPr lvl="2" rtl="0"/>
            <a:r>
              <a:rPr lang="ko-KR" altLang="en-US"/>
              <a:t>세 번째 수준</a:t>
            </a:r>
          </a:p>
          <a:p>
            <a:pPr lvl="3" rtl="0"/>
            <a:r>
              <a:rPr lang="ko-KR" altLang="en-US"/>
              <a:t>네 번째 수준</a:t>
            </a:r>
          </a:p>
          <a:p>
            <a:pPr lvl="4" rtl="0"/>
            <a:r>
              <a:rPr lang="ko-KR" altLang="en-US"/>
              <a:t>다섯 번째 수준</a:t>
            </a:r>
            <a:endParaRPr lang="en-US" dirty="0"/>
          </a:p>
        </p:txBody>
      </p:sp>
      <p:sp>
        <p:nvSpPr>
          <p:cNvPr id="8" name="직사각형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직사각형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직사각형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날짜 개체 틀 10">
            <a:extLst>
              <a:ext uri="{FF2B5EF4-FFF2-40B4-BE49-F238E27FC236}">
                <a16:creationId xmlns:a16="http://schemas.microsoft.com/office/drawing/2014/main" id="{5C74A470-3BD3-4F33-80E5-67E6E87FCBE7}"/>
              </a:ext>
            </a:extLst>
          </p:cNvPr>
          <p:cNvSpPr>
            <a:spLocks noGrp="1"/>
          </p:cNvSpPr>
          <p:nvPr>
            <p:ph type="dt" sz="half" idx="10"/>
          </p:nvPr>
        </p:nvSpPr>
        <p:spPr/>
        <p:txBody>
          <a:bodyPr rtlCol="0"/>
          <a:lstStyle>
            <a:lvl1pPr>
              <a:defRPr>
                <a:latin typeface="Malgun Gothic" panose="020B0503020000020004" pitchFamily="50" charset="-127"/>
                <a:ea typeface="Malgun Gothic" panose="020B0503020000020004" pitchFamily="50" charset="-127"/>
              </a:defRPr>
            </a:lvl1pPr>
          </a:lstStyle>
          <a:p>
            <a:fld id="{0083EC3D-47E3-4D28-BD42-E64EB1B25696}" type="datetime1">
              <a:rPr lang="ko-KR" altLang="en-US" smtClean="0"/>
              <a:t>2021-09-29</a:t>
            </a:fld>
            <a:endParaRPr lang="en-US" dirty="0"/>
          </a:p>
        </p:txBody>
      </p:sp>
      <p:sp>
        <p:nvSpPr>
          <p:cNvPr id="12" name="바닥글 개체 틀 11">
            <a:extLst>
              <a:ext uri="{FF2B5EF4-FFF2-40B4-BE49-F238E27FC236}">
                <a16:creationId xmlns:a16="http://schemas.microsoft.com/office/drawing/2014/main" id="{9A3A30BA-DB50-4D7D-BCDE-17D20FB354DF}"/>
              </a:ext>
            </a:extLst>
          </p:cNvPr>
          <p:cNvSpPr>
            <a:spLocks noGrp="1"/>
          </p:cNvSpPr>
          <p:nvPr>
            <p:ph type="ftr" sz="quarter" idx="11"/>
          </p:nvPr>
        </p:nvSpPr>
        <p:spPr/>
        <p:txBody>
          <a:bodyPr rtlCol="0"/>
          <a:lstStyle>
            <a:lvl1pPr>
              <a:defRPr>
                <a:latin typeface="Malgun Gothic" panose="020B0503020000020004" pitchFamily="50" charset="-127"/>
                <a:ea typeface="Malgun Gothic" panose="020B0503020000020004" pitchFamily="50" charset="-127"/>
              </a:defRPr>
            </a:lvl1pPr>
          </a:lstStyle>
          <a:p>
            <a:endParaRPr lang="en-US" dirty="0"/>
          </a:p>
        </p:txBody>
      </p:sp>
      <p:sp>
        <p:nvSpPr>
          <p:cNvPr id="13" name="슬라이드 번호 개체 틀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rtlCol="0"/>
          <a:lstStyle>
            <a:lvl1pPr>
              <a:defRPr>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a:xfrm>
            <a:off x="581192" y="702156"/>
            <a:ext cx="11029616" cy="1188720"/>
          </a:xfrm>
        </p:spPr>
        <p:txBody>
          <a:bodyPr rtlCol="0"/>
          <a:lstStyle>
            <a:lvl1pPr>
              <a:defRPr>
                <a:latin typeface="Malgun Gothic" panose="020B0503020000020004" pitchFamily="50" charset="-127"/>
                <a:ea typeface="Malgun Gothic" panose="020B0503020000020004" pitchFamily="50" charset="-127"/>
              </a:defRPr>
            </a:lvl1pPr>
          </a:lstStyle>
          <a:p>
            <a:pPr rtl="0"/>
            <a:r>
              <a:rPr lang="ko-KR" altLang="en-US"/>
              <a:t>마스터 제목 스타일 편집</a:t>
            </a:r>
            <a:endParaRPr lang="en-US" dirty="0"/>
          </a:p>
        </p:txBody>
      </p:sp>
      <p:sp>
        <p:nvSpPr>
          <p:cNvPr id="3" name="내용 개체 틀 2"/>
          <p:cNvSpPr>
            <a:spLocks noGrp="1"/>
          </p:cNvSpPr>
          <p:nvPr>
            <p:ph idx="1"/>
          </p:nvPr>
        </p:nvSpPr>
        <p:spPr>
          <a:xfrm>
            <a:off x="581192" y="2340864"/>
            <a:ext cx="11029615" cy="3634486"/>
          </a:xfrm>
        </p:spPr>
        <p:txBody>
          <a:bodyPr rtlCol="0"/>
          <a:lstStyle>
            <a:lvl1pPr>
              <a:defRPr>
                <a:latin typeface="Malgun Gothic" panose="020B0503020000020004" pitchFamily="50" charset="-127"/>
                <a:ea typeface="Malgun Gothic" panose="020B0503020000020004" pitchFamily="50" charset="-127"/>
              </a:defRPr>
            </a:lvl1pPr>
            <a:lvl2pPr>
              <a:defRPr>
                <a:latin typeface="Malgun Gothic" panose="020B0503020000020004" pitchFamily="50" charset="-127"/>
                <a:ea typeface="Malgun Gothic" panose="020B0503020000020004" pitchFamily="50" charset="-127"/>
              </a:defRPr>
            </a:lvl2pPr>
            <a:lvl3pPr>
              <a:defRPr>
                <a:latin typeface="Malgun Gothic" panose="020B0503020000020004" pitchFamily="50" charset="-127"/>
                <a:ea typeface="Malgun Gothic" panose="020B0503020000020004" pitchFamily="50" charset="-127"/>
              </a:defRPr>
            </a:lvl3pPr>
            <a:lvl4pPr>
              <a:defRPr>
                <a:latin typeface="Malgun Gothic" panose="020B0503020000020004" pitchFamily="50" charset="-127"/>
                <a:ea typeface="Malgun Gothic" panose="020B0503020000020004" pitchFamily="50" charset="-127"/>
              </a:defRPr>
            </a:lvl4pPr>
            <a:lvl5pPr>
              <a:defRPr>
                <a:latin typeface="Malgun Gothic" panose="020B0503020000020004" pitchFamily="50" charset="-127"/>
                <a:ea typeface="Malgun Gothic" panose="020B0503020000020004" pitchFamily="50" charset="-127"/>
              </a:defRPr>
            </a:lvl5pPr>
          </a:lstStyle>
          <a:p>
            <a:pPr lvl="0" rtl="0"/>
            <a:r>
              <a:rPr lang="ko-KR" altLang="en-US"/>
              <a:t>마스터 텍스트 스타일을 편집하려면 클릭</a:t>
            </a:r>
          </a:p>
          <a:p>
            <a:pPr lvl="1" rtl="0"/>
            <a:r>
              <a:rPr lang="ko-KR" altLang="en-US"/>
              <a:t>두 번째 수준</a:t>
            </a:r>
          </a:p>
          <a:p>
            <a:pPr lvl="2" rtl="0"/>
            <a:r>
              <a:rPr lang="ko-KR" altLang="en-US"/>
              <a:t>세 번째 수준</a:t>
            </a:r>
          </a:p>
          <a:p>
            <a:pPr lvl="3" rtl="0"/>
            <a:r>
              <a:rPr lang="ko-KR" altLang="en-US"/>
              <a:t>네 번째 수준</a:t>
            </a:r>
          </a:p>
          <a:p>
            <a:pPr lvl="4" rtl="0"/>
            <a:r>
              <a:rPr lang="ko-KR" altLang="en-US"/>
              <a:t>다섯 번째 수준</a:t>
            </a:r>
            <a:endParaRPr lang="en-US" dirty="0"/>
          </a:p>
        </p:txBody>
      </p:sp>
      <p:sp>
        <p:nvSpPr>
          <p:cNvPr id="8" name="날짜 개체 틀 7">
            <a:extLst>
              <a:ext uri="{FF2B5EF4-FFF2-40B4-BE49-F238E27FC236}">
                <a16:creationId xmlns:a16="http://schemas.microsoft.com/office/drawing/2014/main" id="{770E6237-3456-439F-802D-3BA93FC7E3E5}"/>
              </a:ext>
            </a:extLst>
          </p:cNvPr>
          <p:cNvSpPr>
            <a:spLocks noGrp="1"/>
          </p:cNvSpPr>
          <p:nvPr>
            <p:ph type="dt" sz="half" idx="10"/>
          </p:nvPr>
        </p:nvSpPr>
        <p:spPr/>
        <p:txBody>
          <a:bodyPr rtlCol="0"/>
          <a:lstStyle>
            <a:lvl1pPr>
              <a:defRPr>
                <a:latin typeface="Malgun Gothic" panose="020B0503020000020004" pitchFamily="50" charset="-127"/>
                <a:ea typeface="Malgun Gothic" panose="020B0503020000020004" pitchFamily="50" charset="-127"/>
              </a:defRPr>
            </a:lvl1pPr>
          </a:lstStyle>
          <a:p>
            <a:fld id="{4500B84B-3C5C-49DE-A4B3-1562819E64F9}" type="datetime1">
              <a:rPr lang="ko-KR" altLang="en-US" smtClean="0"/>
              <a:t>2021-09-29</a:t>
            </a:fld>
            <a:endParaRPr lang="en-US" dirty="0"/>
          </a:p>
        </p:txBody>
      </p:sp>
      <p:sp>
        <p:nvSpPr>
          <p:cNvPr id="9" name="바닥글 개체 틀 8">
            <a:extLst>
              <a:ext uri="{FF2B5EF4-FFF2-40B4-BE49-F238E27FC236}">
                <a16:creationId xmlns:a16="http://schemas.microsoft.com/office/drawing/2014/main" id="{1356D3B5-6063-4A89-B88F-9D3043916FF8}"/>
              </a:ext>
            </a:extLst>
          </p:cNvPr>
          <p:cNvSpPr>
            <a:spLocks noGrp="1"/>
          </p:cNvSpPr>
          <p:nvPr>
            <p:ph type="ftr" sz="quarter" idx="11"/>
          </p:nvPr>
        </p:nvSpPr>
        <p:spPr/>
        <p:txBody>
          <a:bodyPr rtlCol="0"/>
          <a:lstStyle>
            <a:lvl1pPr>
              <a:defRPr>
                <a:latin typeface="Malgun Gothic" panose="020B0503020000020004" pitchFamily="50" charset="-127"/>
                <a:ea typeface="Malgun Gothic" panose="020B0503020000020004" pitchFamily="50" charset="-127"/>
              </a:defRPr>
            </a:lvl1pPr>
          </a:lstStyle>
          <a:p>
            <a:endParaRPr lang="en-US" dirty="0"/>
          </a:p>
        </p:txBody>
      </p:sp>
      <p:sp>
        <p:nvSpPr>
          <p:cNvPr id="10" name="슬라이드 번호 개체 틀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rtlCol="0"/>
          <a:lstStyle>
            <a:lvl1pPr>
              <a:defRPr>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8" name="직사각형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제목 1"/>
          <p:cNvSpPr>
            <a:spLocks noGrp="1"/>
          </p:cNvSpPr>
          <p:nvPr>
            <p:ph type="title"/>
          </p:nvPr>
        </p:nvSpPr>
        <p:spPr>
          <a:xfrm>
            <a:off x="581193" y="2393950"/>
            <a:ext cx="11029615" cy="2147467"/>
          </a:xfrm>
        </p:spPr>
        <p:txBody>
          <a:bodyPr rtlCol="0" anchor="b">
            <a:normAutofit/>
          </a:bodyPr>
          <a:lstStyle>
            <a:lvl1pPr algn="l">
              <a:defRPr sz="3600" b="0" cap="all">
                <a:solidFill>
                  <a:schemeClr val="tx1">
                    <a:lumMod val="75000"/>
                    <a:lumOff val="25000"/>
                  </a:schemeClr>
                </a:solidFill>
                <a:latin typeface="Malgun Gothic" panose="020B0503020000020004" pitchFamily="50" charset="-127"/>
                <a:ea typeface="Malgun Gothic" panose="020B0503020000020004" pitchFamily="50" charset="-127"/>
              </a:defRPr>
            </a:lvl1pPr>
          </a:lstStyle>
          <a:p>
            <a:pPr rtl="0"/>
            <a:r>
              <a:rPr lang="ko-KR" altLang="en-US"/>
              <a:t>마스터 제목 스타일 편집</a:t>
            </a:r>
            <a:endParaRPr lang="en-US" dirty="0"/>
          </a:p>
        </p:txBody>
      </p:sp>
      <p:sp>
        <p:nvSpPr>
          <p:cNvPr id="3" name="텍스트 개체 틀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1"/>
                </a:solidFill>
                <a:latin typeface="Malgun Gothic" panose="020B0503020000020004" pitchFamily="50" charset="-127"/>
                <a:ea typeface="Malgun Gothic" panose="020B0503020000020004" pitchFamily="50" charset="-127"/>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ko-KR" altLang="en-US"/>
              <a:t>마스터 텍스트 스타일을 편집하려면 클릭</a:t>
            </a:r>
          </a:p>
        </p:txBody>
      </p:sp>
      <p:sp>
        <p:nvSpPr>
          <p:cNvPr id="7" name="날짜 개체 틀 6">
            <a:extLst>
              <a:ext uri="{FF2B5EF4-FFF2-40B4-BE49-F238E27FC236}">
                <a16:creationId xmlns:a16="http://schemas.microsoft.com/office/drawing/2014/main" id="{61582016-5696-4A93-887F-BBB3B9002FE5}"/>
              </a:ext>
            </a:extLst>
          </p:cNvPr>
          <p:cNvSpPr>
            <a:spLocks noGrp="1"/>
          </p:cNvSpPr>
          <p:nvPr>
            <p:ph type="dt" sz="half" idx="10"/>
          </p:nvPr>
        </p:nvSpPr>
        <p:spPr/>
        <p:txBody>
          <a:bodyPr rtlCol="0"/>
          <a:lstStyle>
            <a:lvl1pPr>
              <a:defRPr>
                <a:latin typeface="Malgun Gothic" panose="020B0503020000020004" pitchFamily="50" charset="-127"/>
                <a:ea typeface="Malgun Gothic" panose="020B0503020000020004" pitchFamily="50" charset="-127"/>
              </a:defRPr>
            </a:lvl1pPr>
          </a:lstStyle>
          <a:p>
            <a:fld id="{06F418F7-86C1-49FF-AD10-315C89EABDB6}" type="datetime1">
              <a:rPr lang="ko-KR" altLang="en-US" smtClean="0"/>
              <a:t>2021-09-29</a:t>
            </a:fld>
            <a:endParaRPr lang="en-US" dirty="0"/>
          </a:p>
        </p:txBody>
      </p:sp>
      <p:sp>
        <p:nvSpPr>
          <p:cNvPr id="9" name="바닥글 개체 틀 8">
            <a:extLst>
              <a:ext uri="{FF2B5EF4-FFF2-40B4-BE49-F238E27FC236}">
                <a16:creationId xmlns:a16="http://schemas.microsoft.com/office/drawing/2014/main" id="{857CFCD5-1192-4E18-8A8F-29E153B44DA4}"/>
              </a:ext>
            </a:extLst>
          </p:cNvPr>
          <p:cNvSpPr>
            <a:spLocks noGrp="1"/>
          </p:cNvSpPr>
          <p:nvPr>
            <p:ph type="ftr" sz="quarter" idx="11"/>
          </p:nvPr>
        </p:nvSpPr>
        <p:spPr/>
        <p:txBody>
          <a:bodyPr rtlCol="0"/>
          <a:lstStyle>
            <a:lvl1pPr>
              <a:defRPr>
                <a:latin typeface="Malgun Gothic" panose="020B0503020000020004" pitchFamily="50" charset="-127"/>
                <a:ea typeface="Malgun Gothic" panose="020B0503020000020004" pitchFamily="50" charset="-127"/>
              </a:defRPr>
            </a:lvl1pPr>
          </a:lstStyle>
          <a:p>
            <a:endParaRPr lang="en-US" dirty="0"/>
          </a:p>
        </p:txBody>
      </p:sp>
      <p:sp>
        <p:nvSpPr>
          <p:cNvPr id="10" name="슬라이드 번호 개체 틀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rtlCol="0"/>
          <a:lstStyle>
            <a:lvl1pPr>
              <a:defRPr>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두 개의 내용">
    <p:spTree>
      <p:nvGrpSpPr>
        <p:cNvPr id="1" name=""/>
        <p:cNvGrpSpPr/>
        <p:nvPr/>
      </p:nvGrpSpPr>
      <p:grpSpPr>
        <a:xfrm>
          <a:off x="0" y="0"/>
          <a:ext cx="0" cy="0"/>
          <a:chOff x="0" y="0"/>
          <a:chExt cx="0" cy="0"/>
        </a:xfrm>
      </p:grpSpPr>
      <p:sp>
        <p:nvSpPr>
          <p:cNvPr id="2" name="제목 1"/>
          <p:cNvSpPr>
            <a:spLocks noGrp="1"/>
          </p:cNvSpPr>
          <p:nvPr>
            <p:ph type="title"/>
          </p:nvPr>
        </p:nvSpPr>
        <p:spPr>
          <a:xfrm>
            <a:off x="581193" y="729658"/>
            <a:ext cx="11029616" cy="988332"/>
          </a:xfrm>
        </p:spPr>
        <p:txBody>
          <a:bodyPr rtlCol="0"/>
          <a:lstStyle>
            <a:lvl1pPr>
              <a:defRPr>
                <a:latin typeface="Malgun Gothic" panose="020B0503020000020004" pitchFamily="50" charset="-127"/>
                <a:ea typeface="Malgun Gothic" panose="020B0503020000020004" pitchFamily="50" charset="-127"/>
              </a:defRPr>
            </a:lvl1pPr>
          </a:lstStyle>
          <a:p>
            <a:pPr rtl="0"/>
            <a:r>
              <a:rPr lang="ko-KR" altLang="en-US"/>
              <a:t>마스터 제목 스타일 편집</a:t>
            </a:r>
            <a:endParaRPr lang="en-US" dirty="0"/>
          </a:p>
        </p:txBody>
      </p:sp>
      <p:sp>
        <p:nvSpPr>
          <p:cNvPr id="3" name="내용 개체 틀 2"/>
          <p:cNvSpPr>
            <a:spLocks noGrp="1"/>
          </p:cNvSpPr>
          <p:nvPr>
            <p:ph sz="half" idx="1"/>
          </p:nvPr>
        </p:nvSpPr>
        <p:spPr>
          <a:xfrm>
            <a:off x="581193" y="2228003"/>
            <a:ext cx="5194767" cy="3633047"/>
          </a:xfrm>
        </p:spPr>
        <p:txBody>
          <a:bodyPr rtlCol="0">
            <a:normAutofit/>
          </a:bodyPr>
          <a:lstStyle>
            <a:lvl1pPr>
              <a:defRPr>
                <a:latin typeface="Malgun Gothic" panose="020B0503020000020004" pitchFamily="50" charset="-127"/>
                <a:ea typeface="Malgun Gothic" panose="020B0503020000020004" pitchFamily="50" charset="-127"/>
              </a:defRPr>
            </a:lvl1pPr>
            <a:lvl2pPr>
              <a:defRPr>
                <a:latin typeface="Malgun Gothic" panose="020B0503020000020004" pitchFamily="50" charset="-127"/>
                <a:ea typeface="Malgun Gothic" panose="020B0503020000020004" pitchFamily="50" charset="-127"/>
              </a:defRPr>
            </a:lvl2pPr>
            <a:lvl3pPr>
              <a:defRPr>
                <a:latin typeface="Malgun Gothic" panose="020B0503020000020004" pitchFamily="50" charset="-127"/>
                <a:ea typeface="Malgun Gothic" panose="020B0503020000020004" pitchFamily="50" charset="-127"/>
              </a:defRPr>
            </a:lvl3pPr>
            <a:lvl4pPr>
              <a:defRPr>
                <a:latin typeface="Malgun Gothic" panose="020B0503020000020004" pitchFamily="50" charset="-127"/>
                <a:ea typeface="Malgun Gothic" panose="020B0503020000020004" pitchFamily="50" charset="-127"/>
              </a:defRPr>
            </a:lvl4pPr>
            <a:lvl5pPr>
              <a:defRPr>
                <a:latin typeface="Malgun Gothic" panose="020B0503020000020004" pitchFamily="50" charset="-127"/>
                <a:ea typeface="Malgun Gothic" panose="020B0503020000020004" pitchFamily="50" charset="-127"/>
              </a:defRPr>
            </a:lvl5pPr>
          </a:lstStyle>
          <a:p>
            <a:pPr lvl="0" rtl="0"/>
            <a:r>
              <a:rPr lang="ko-KR" altLang="en-US"/>
              <a:t>마스터 텍스트 스타일을 편집하려면 클릭</a:t>
            </a:r>
          </a:p>
          <a:p>
            <a:pPr lvl="1" rtl="0"/>
            <a:r>
              <a:rPr lang="ko-KR" altLang="en-US"/>
              <a:t>두 번째 수준</a:t>
            </a:r>
          </a:p>
          <a:p>
            <a:pPr lvl="2" rtl="0"/>
            <a:r>
              <a:rPr lang="ko-KR" altLang="en-US"/>
              <a:t>세 번째 수준</a:t>
            </a:r>
          </a:p>
          <a:p>
            <a:pPr lvl="3" rtl="0"/>
            <a:r>
              <a:rPr lang="ko-KR" altLang="en-US"/>
              <a:t>네 번째 수준</a:t>
            </a:r>
          </a:p>
          <a:p>
            <a:pPr lvl="4" rtl="0"/>
            <a:r>
              <a:rPr lang="ko-KR" altLang="en-US"/>
              <a:t>다섯 번째 수준</a:t>
            </a:r>
            <a:endParaRPr lang="en-US" dirty="0"/>
          </a:p>
        </p:txBody>
      </p:sp>
      <p:sp>
        <p:nvSpPr>
          <p:cNvPr id="4" name="내용 개체 틀 3"/>
          <p:cNvSpPr>
            <a:spLocks noGrp="1"/>
          </p:cNvSpPr>
          <p:nvPr>
            <p:ph sz="half" idx="2"/>
          </p:nvPr>
        </p:nvSpPr>
        <p:spPr>
          <a:xfrm>
            <a:off x="6416039" y="2228003"/>
            <a:ext cx="5194769" cy="3633047"/>
          </a:xfrm>
        </p:spPr>
        <p:txBody>
          <a:bodyPr rtlCol="0">
            <a:normAutofit/>
          </a:bodyPr>
          <a:lstStyle>
            <a:lvl1pPr>
              <a:defRPr>
                <a:latin typeface="Malgun Gothic" panose="020B0503020000020004" pitchFamily="50" charset="-127"/>
                <a:ea typeface="Malgun Gothic" panose="020B0503020000020004" pitchFamily="50" charset="-127"/>
              </a:defRPr>
            </a:lvl1pPr>
            <a:lvl2pPr>
              <a:defRPr>
                <a:latin typeface="Malgun Gothic" panose="020B0503020000020004" pitchFamily="50" charset="-127"/>
                <a:ea typeface="Malgun Gothic" panose="020B0503020000020004" pitchFamily="50" charset="-127"/>
              </a:defRPr>
            </a:lvl2pPr>
            <a:lvl3pPr>
              <a:defRPr>
                <a:latin typeface="Malgun Gothic" panose="020B0503020000020004" pitchFamily="50" charset="-127"/>
                <a:ea typeface="Malgun Gothic" panose="020B0503020000020004" pitchFamily="50" charset="-127"/>
              </a:defRPr>
            </a:lvl3pPr>
            <a:lvl4pPr>
              <a:defRPr>
                <a:latin typeface="Malgun Gothic" panose="020B0503020000020004" pitchFamily="50" charset="-127"/>
                <a:ea typeface="Malgun Gothic" panose="020B0503020000020004" pitchFamily="50" charset="-127"/>
              </a:defRPr>
            </a:lvl4pPr>
            <a:lvl5pPr>
              <a:defRPr>
                <a:latin typeface="Malgun Gothic" panose="020B0503020000020004" pitchFamily="50" charset="-127"/>
                <a:ea typeface="Malgun Gothic" panose="020B0503020000020004" pitchFamily="50" charset="-127"/>
              </a:defRPr>
            </a:lvl5pPr>
          </a:lstStyle>
          <a:p>
            <a:pPr lvl="0" rtl="0"/>
            <a:r>
              <a:rPr lang="ko-KR" altLang="en-US"/>
              <a:t>마스터 텍스트 스타일을 편집하려면 클릭</a:t>
            </a:r>
          </a:p>
          <a:p>
            <a:pPr lvl="1" rtl="0"/>
            <a:r>
              <a:rPr lang="ko-KR" altLang="en-US"/>
              <a:t>두 번째 수준</a:t>
            </a:r>
          </a:p>
          <a:p>
            <a:pPr lvl="2" rtl="0"/>
            <a:r>
              <a:rPr lang="ko-KR" altLang="en-US"/>
              <a:t>세 번째 수준</a:t>
            </a:r>
          </a:p>
          <a:p>
            <a:pPr lvl="3" rtl="0"/>
            <a:r>
              <a:rPr lang="ko-KR" altLang="en-US"/>
              <a:t>네 번째 수준</a:t>
            </a:r>
          </a:p>
          <a:p>
            <a:pPr lvl="4" rtl="0"/>
            <a:r>
              <a:rPr lang="ko-KR" altLang="en-US"/>
              <a:t>다섯 번째 수준</a:t>
            </a:r>
            <a:endParaRPr lang="en-US" dirty="0"/>
          </a:p>
        </p:txBody>
      </p:sp>
      <p:sp>
        <p:nvSpPr>
          <p:cNvPr id="5" name="날짜 개체 틀 4"/>
          <p:cNvSpPr>
            <a:spLocks noGrp="1"/>
          </p:cNvSpPr>
          <p:nvPr>
            <p:ph type="dt" sz="half" idx="10"/>
          </p:nvPr>
        </p:nvSpPr>
        <p:spPr/>
        <p:txBody>
          <a:bodyPr rtlCol="0"/>
          <a:lstStyle>
            <a:lvl1pPr>
              <a:defRPr>
                <a:latin typeface="Malgun Gothic" panose="020B0503020000020004" pitchFamily="50" charset="-127"/>
                <a:ea typeface="Malgun Gothic" panose="020B0503020000020004" pitchFamily="50" charset="-127"/>
              </a:defRPr>
            </a:lvl1pPr>
          </a:lstStyle>
          <a:p>
            <a:fld id="{FE75DD57-A933-4CF7-BD22-DDB2380C1618}" type="datetime1">
              <a:rPr lang="ko-KR" altLang="en-US" smtClean="0"/>
              <a:t>2021-09-29</a:t>
            </a:fld>
            <a:endParaRPr lang="en-US" dirty="0"/>
          </a:p>
        </p:txBody>
      </p:sp>
      <p:sp>
        <p:nvSpPr>
          <p:cNvPr id="6" name="바닥글 개체 틀 5"/>
          <p:cNvSpPr>
            <a:spLocks noGrp="1"/>
          </p:cNvSpPr>
          <p:nvPr>
            <p:ph type="ftr" sz="quarter" idx="11"/>
          </p:nvPr>
        </p:nvSpPr>
        <p:spPr/>
        <p:txBody>
          <a:bodyPr rtlCol="0"/>
          <a:lstStyle>
            <a:lvl1pPr>
              <a:defRPr>
                <a:latin typeface="Malgun Gothic" panose="020B0503020000020004" pitchFamily="50" charset="-127"/>
                <a:ea typeface="Malgun Gothic" panose="020B0503020000020004" pitchFamily="50" charset="-127"/>
              </a:defRPr>
            </a:lvl1pPr>
          </a:lstStyle>
          <a:p>
            <a:endParaRPr lang="en-US" dirty="0"/>
          </a:p>
        </p:txBody>
      </p:sp>
      <p:sp>
        <p:nvSpPr>
          <p:cNvPr id="7" name="슬라이드 번호 개체 틀 6"/>
          <p:cNvSpPr>
            <a:spLocks noGrp="1"/>
          </p:cNvSpPr>
          <p:nvPr>
            <p:ph type="sldNum" sz="quarter" idx="12"/>
          </p:nvPr>
        </p:nvSpPr>
        <p:spPr/>
        <p:txBody>
          <a:bodyPr rtlCol="0"/>
          <a:lstStyle>
            <a:lvl1pPr>
              <a:defRPr>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비교">
    <p:spTree>
      <p:nvGrpSpPr>
        <p:cNvPr id="1" name=""/>
        <p:cNvGrpSpPr/>
        <p:nvPr/>
      </p:nvGrpSpPr>
      <p:grpSpPr>
        <a:xfrm>
          <a:off x="0" y="0"/>
          <a:ext cx="0" cy="0"/>
          <a:chOff x="0" y="0"/>
          <a:chExt cx="0" cy="0"/>
        </a:xfrm>
      </p:grpSpPr>
      <p:sp>
        <p:nvSpPr>
          <p:cNvPr id="12" name="제목 1"/>
          <p:cNvSpPr>
            <a:spLocks noGrp="1"/>
          </p:cNvSpPr>
          <p:nvPr>
            <p:ph type="title"/>
          </p:nvPr>
        </p:nvSpPr>
        <p:spPr>
          <a:xfrm>
            <a:off x="581193" y="729658"/>
            <a:ext cx="11029616" cy="988332"/>
          </a:xfrm>
        </p:spPr>
        <p:txBody>
          <a:bodyPr rtlCol="0"/>
          <a:lstStyle>
            <a:lvl1pPr>
              <a:defRPr>
                <a:latin typeface="Malgun Gothic" panose="020B0503020000020004" pitchFamily="50" charset="-127"/>
                <a:ea typeface="Malgun Gothic" panose="020B0503020000020004" pitchFamily="50" charset="-127"/>
              </a:defRPr>
            </a:lvl1pPr>
          </a:lstStyle>
          <a:p>
            <a:pPr rtl="0"/>
            <a:r>
              <a:rPr lang="ko-KR" altLang="en-US"/>
              <a:t>마스터 제목 스타일 편집</a:t>
            </a:r>
            <a:endParaRPr lang="en-US" dirty="0"/>
          </a:p>
        </p:txBody>
      </p:sp>
      <p:sp>
        <p:nvSpPr>
          <p:cNvPr id="3" name="텍스트 개체 틀 2"/>
          <p:cNvSpPr>
            <a:spLocks noGrp="1"/>
          </p:cNvSpPr>
          <p:nvPr>
            <p:ph type="body" idx="1"/>
          </p:nvPr>
        </p:nvSpPr>
        <p:spPr>
          <a:xfrm>
            <a:off x="581191" y="2250891"/>
            <a:ext cx="5194769" cy="557784"/>
          </a:xfrm>
        </p:spPr>
        <p:txBody>
          <a:bodyPr rtlCol="0" anchor="ctr">
            <a:noAutofit/>
          </a:bodyPr>
          <a:lstStyle>
            <a:lvl1pPr marL="0" indent="0">
              <a:buNone/>
              <a:defRPr sz="1800" b="0">
                <a:solidFill>
                  <a:schemeClr val="tx1">
                    <a:lumMod val="75000"/>
                    <a:lumOff val="25000"/>
                  </a:schemeClr>
                </a:solidFill>
                <a:latin typeface="Malgun Gothic" panose="020B0503020000020004" pitchFamily="50" charset="-127"/>
                <a:ea typeface="Malgun Gothic" panose="020B0503020000020004" pitchFamily="50" charset="-12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ko-KR" altLang="en-US"/>
              <a:t>마스터 텍스트 스타일을 편집하려면 클릭</a:t>
            </a:r>
          </a:p>
        </p:txBody>
      </p:sp>
      <p:sp>
        <p:nvSpPr>
          <p:cNvPr id="4" name="내용 개체 틀 3"/>
          <p:cNvSpPr>
            <a:spLocks noGrp="1"/>
          </p:cNvSpPr>
          <p:nvPr>
            <p:ph sz="half" idx="2"/>
          </p:nvPr>
        </p:nvSpPr>
        <p:spPr>
          <a:xfrm>
            <a:off x="581194" y="2926052"/>
            <a:ext cx="5194766" cy="2934999"/>
          </a:xfrm>
        </p:spPr>
        <p:txBody>
          <a:bodyPr rtlCol="0" anchor="t">
            <a:normAutofit/>
          </a:bodyPr>
          <a:lstStyle>
            <a:lvl1pPr>
              <a:defRPr>
                <a:latin typeface="Malgun Gothic" panose="020B0503020000020004" pitchFamily="50" charset="-127"/>
                <a:ea typeface="Malgun Gothic" panose="020B0503020000020004" pitchFamily="50" charset="-127"/>
              </a:defRPr>
            </a:lvl1pPr>
            <a:lvl2pPr>
              <a:defRPr>
                <a:latin typeface="Malgun Gothic" panose="020B0503020000020004" pitchFamily="50" charset="-127"/>
                <a:ea typeface="Malgun Gothic" panose="020B0503020000020004" pitchFamily="50" charset="-127"/>
              </a:defRPr>
            </a:lvl2pPr>
            <a:lvl3pPr>
              <a:defRPr>
                <a:latin typeface="Malgun Gothic" panose="020B0503020000020004" pitchFamily="50" charset="-127"/>
                <a:ea typeface="Malgun Gothic" panose="020B0503020000020004" pitchFamily="50" charset="-127"/>
              </a:defRPr>
            </a:lvl3pPr>
            <a:lvl4pPr>
              <a:defRPr>
                <a:latin typeface="Malgun Gothic" panose="020B0503020000020004" pitchFamily="50" charset="-127"/>
                <a:ea typeface="Malgun Gothic" panose="020B0503020000020004" pitchFamily="50" charset="-127"/>
              </a:defRPr>
            </a:lvl4pPr>
            <a:lvl5pPr>
              <a:defRPr>
                <a:latin typeface="Malgun Gothic" panose="020B0503020000020004" pitchFamily="50" charset="-127"/>
                <a:ea typeface="Malgun Gothic" panose="020B0503020000020004" pitchFamily="50" charset="-127"/>
              </a:defRPr>
            </a:lvl5pPr>
          </a:lstStyle>
          <a:p>
            <a:pPr lvl="0" rtl="0"/>
            <a:r>
              <a:rPr lang="ko-KR" altLang="en-US"/>
              <a:t>마스터 텍스트 스타일을 편집하려면 클릭</a:t>
            </a:r>
          </a:p>
          <a:p>
            <a:pPr lvl="1" rtl="0"/>
            <a:r>
              <a:rPr lang="ko-KR" altLang="en-US"/>
              <a:t>두 번째 수준</a:t>
            </a:r>
          </a:p>
          <a:p>
            <a:pPr lvl="2" rtl="0"/>
            <a:r>
              <a:rPr lang="ko-KR" altLang="en-US"/>
              <a:t>세 번째 수준</a:t>
            </a:r>
          </a:p>
          <a:p>
            <a:pPr lvl="3" rtl="0"/>
            <a:r>
              <a:rPr lang="ko-KR" altLang="en-US"/>
              <a:t>네 번째 수준</a:t>
            </a:r>
          </a:p>
          <a:p>
            <a:pPr lvl="4" rtl="0"/>
            <a:r>
              <a:rPr lang="ko-KR" altLang="en-US"/>
              <a:t>다섯 번째 수준</a:t>
            </a:r>
            <a:endParaRPr lang="en-US" dirty="0"/>
          </a:p>
        </p:txBody>
      </p:sp>
      <p:sp>
        <p:nvSpPr>
          <p:cNvPr id="5" name="텍스트 개체 틀 4"/>
          <p:cNvSpPr>
            <a:spLocks noGrp="1"/>
          </p:cNvSpPr>
          <p:nvPr>
            <p:ph type="body" sz="quarter" idx="3"/>
          </p:nvPr>
        </p:nvSpPr>
        <p:spPr>
          <a:xfrm>
            <a:off x="6416039" y="2250892"/>
            <a:ext cx="519477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1800" b="0">
                <a:solidFill>
                  <a:schemeClr val="tx1">
                    <a:lumMod val="75000"/>
                    <a:lumOff val="25000"/>
                  </a:schemeClr>
                </a:solidFill>
                <a:latin typeface="Malgun Gothic" panose="020B0503020000020004" pitchFamily="50" charset="-127"/>
                <a:ea typeface="Malgun Gothic" panose="020B0503020000020004" pitchFamily="50" charset="-12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ko-KR" altLang="en-US"/>
              <a:t>마스터 텍스트 스타일을 편집하려면 클릭</a:t>
            </a:r>
          </a:p>
        </p:txBody>
      </p:sp>
      <p:sp>
        <p:nvSpPr>
          <p:cNvPr id="6" name="내용 개체 틀 5"/>
          <p:cNvSpPr>
            <a:spLocks noGrp="1"/>
          </p:cNvSpPr>
          <p:nvPr>
            <p:ph sz="quarter" idx="4"/>
          </p:nvPr>
        </p:nvSpPr>
        <p:spPr>
          <a:xfrm>
            <a:off x="6416037" y="2926052"/>
            <a:ext cx="5194771" cy="2934999"/>
          </a:xfrm>
        </p:spPr>
        <p:txBody>
          <a:bodyPr rtlCol="0" anchor="t">
            <a:normAutofit/>
          </a:bodyPr>
          <a:lstStyle>
            <a:lvl1pPr>
              <a:defRPr>
                <a:latin typeface="Malgun Gothic" panose="020B0503020000020004" pitchFamily="50" charset="-127"/>
                <a:ea typeface="Malgun Gothic" panose="020B0503020000020004" pitchFamily="50" charset="-127"/>
              </a:defRPr>
            </a:lvl1pPr>
            <a:lvl2pPr>
              <a:defRPr>
                <a:latin typeface="Malgun Gothic" panose="020B0503020000020004" pitchFamily="50" charset="-127"/>
                <a:ea typeface="Malgun Gothic" panose="020B0503020000020004" pitchFamily="50" charset="-127"/>
              </a:defRPr>
            </a:lvl2pPr>
            <a:lvl3pPr>
              <a:defRPr>
                <a:latin typeface="Malgun Gothic" panose="020B0503020000020004" pitchFamily="50" charset="-127"/>
                <a:ea typeface="Malgun Gothic" panose="020B0503020000020004" pitchFamily="50" charset="-127"/>
              </a:defRPr>
            </a:lvl3pPr>
            <a:lvl4pPr>
              <a:defRPr>
                <a:latin typeface="Malgun Gothic" panose="020B0503020000020004" pitchFamily="50" charset="-127"/>
                <a:ea typeface="Malgun Gothic" panose="020B0503020000020004" pitchFamily="50" charset="-127"/>
              </a:defRPr>
            </a:lvl4pPr>
            <a:lvl5pPr>
              <a:defRPr>
                <a:latin typeface="Malgun Gothic" panose="020B0503020000020004" pitchFamily="50" charset="-127"/>
                <a:ea typeface="Malgun Gothic" panose="020B0503020000020004" pitchFamily="50" charset="-127"/>
              </a:defRPr>
            </a:lvl5pPr>
          </a:lstStyle>
          <a:p>
            <a:pPr lvl="0" rtl="0"/>
            <a:r>
              <a:rPr lang="ko-KR" altLang="en-US"/>
              <a:t>마스터 텍스트 스타일을 편집하려면 클릭</a:t>
            </a:r>
          </a:p>
          <a:p>
            <a:pPr lvl="1" rtl="0"/>
            <a:r>
              <a:rPr lang="ko-KR" altLang="en-US"/>
              <a:t>두 번째 수준</a:t>
            </a:r>
          </a:p>
          <a:p>
            <a:pPr lvl="2" rtl="0"/>
            <a:r>
              <a:rPr lang="ko-KR" altLang="en-US"/>
              <a:t>세 번째 수준</a:t>
            </a:r>
          </a:p>
          <a:p>
            <a:pPr lvl="3" rtl="0"/>
            <a:r>
              <a:rPr lang="ko-KR" altLang="en-US"/>
              <a:t>네 번째 수준</a:t>
            </a:r>
          </a:p>
          <a:p>
            <a:pPr lvl="4" rtl="0"/>
            <a:r>
              <a:rPr lang="ko-KR" altLang="en-US"/>
              <a:t>다섯 번째 수준</a:t>
            </a:r>
            <a:endParaRPr lang="en-US" dirty="0"/>
          </a:p>
        </p:txBody>
      </p:sp>
      <p:sp>
        <p:nvSpPr>
          <p:cNvPr id="7" name="날짜 개체 틀 6"/>
          <p:cNvSpPr>
            <a:spLocks noGrp="1"/>
          </p:cNvSpPr>
          <p:nvPr>
            <p:ph type="dt" sz="half" idx="10"/>
          </p:nvPr>
        </p:nvSpPr>
        <p:spPr/>
        <p:txBody>
          <a:bodyPr rtlCol="0"/>
          <a:lstStyle>
            <a:lvl1pPr>
              <a:defRPr>
                <a:latin typeface="Malgun Gothic" panose="020B0503020000020004" pitchFamily="50" charset="-127"/>
                <a:ea typeface="Malgun Gothic" panose="020B0503020000020004" pitchFamily="50" charset="-127"/>
              </a:defRPr>
            </a:lvl1pPr>
          </a:lstStyle>
          <a:p>
            <a:fld id="{83833429-AC63-412A-AA05-50A0CAB567A8}" type="datetime1">
              <a:rPr lang="ko-KR" altLang="en-US" smtClean="0"/>
              <a:t>2021-09-29</a:t>
            </a:fld>
            <a:endParaRPr lang="en-US" dirty="0"/>
          </a:p>
        </p:txBody>
      </p:sp>
      <p:sp>
        <p:nvSpPr>
          <p:cNvPr id="8" name="바닥글 개체 틀 7"/>
          <p:cNvSpPr>
            <a:spLocks noGrp="1"/>
          </p:cNvSpPr>
          <p:nvPr>
            <p:ph type="ftr" sz="quarter" idx="11"/>
          </p:nvPr>
        </p:nvSpPr>
        <p:spPr/>
        <p:txBody>
          <a:bodyPr rtlCol="0"/>
          <a:lstStyle>
            <a:lvl1pPr>
              <a:defRPr>
                <a:latin typeface="Malgun Gothic" panose="020B0503020000020004" pitchFamily="50" charset="-127"/>
                <a:ea typeface="Malgun Gothic" panose="020B0503020000020004" pitchFamily="50" charset="-127"/>
              </a:defRPr>
            </a:lvl1pPr>
          </a:lstStyle>
          <a:p>
            <a:endParaRPr lang="en-US" dirty="0"/>
          </a:p>
        </p:txBody>
      </p:sp>
      <p:sp>
        <p:nvSpPr>
          <p:cNvPr id="9" name="슬라이드 번호 개체 틀 8"/>
          <p:cNvSpPr>
            <a:spLocks noGrp="1"/>
          </p:cNvSpPr>
          <p:nvPr>
            <p:ph type="sldNum" sz="quarter" idx="12"/>
          </p:nvPr>
        </p:nvSpPr>
        <p:spPr/>
        <p:txBody>
          <a:bodyPr rtlCol="0"/>
          <a:lstStyle>
            <a:lvl1pPr>
              <a:defRPr>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8" name="제목 1"/>
          <p:cNvSpPr>
            <a:spLocks noGrp="1"/>
          </p:cNvSpPr>
          <p:nvPr>
            <p:ph type="title"/>
          </p:nvPr>
        </p:nvSpPr>
        <p:spPr>
          <a:xfrm>
            <a:off x="575894" y="729658"/>
            <a:ext cx="11029616" cy="988332"/>
          </a:xfrm>
        </p:spPr>
        <p:txBody>
          <a:bodyPr rtlCol="0"/>
          <a:lstStyle>
            <a:lvl1pPr>
              <a:defRPr>
                <a:latin typeface="Malgun Gothic" panose="020B0503020000020004" pitchFamily="50" charset="-127"/>
                <a:ea typeface="Malgun Gothic" panose="020B0503020000020004" pitchFamily="50" charset="-127"/>
              </a:defRPr>
            </a:lvl1pPr>
          </a:lstStyle>
          <a:p>
            <a:pPr rtl="0"/>
            <a:r>
              <a:rPr lang="ko-KR" altLang="en-US"/>
              <a:t>마스터 제목 스타일 편집</a:t>
            </a:r>
            <a:endParaRPr lang="en-US" dirty="0"/>
          </a:p>
        </p:txBody>
      </p:sp>
      <p:sp>
        <p:nvSpPr>
          <p:cNvPr id="3" name="날짜 개체 틀 2"/>
          <p:cNvSpPr>
            <a:spLocks noGrp="1"/>
          </p:cNvSpPr>
          <p:nvPr>
            <p:ph type="dt" sz="half" idx="10"/>
          </p:nvPr>
        </p:nvSpPr>
        <p:spPr/>
        <p:txBody>
          <a:bodyPr rtlCol="0"/>
          <a:lstStyle>
            <a:lvl1pPr>
              <a:defRPr>
                <a:latin typeface="Malgun Gothic" panose="020B0503020000020004" pitchFamily="50" charset="-127"/>
                <a:ea typeface="Malgun Gothic" panose="020B0503020000020004" pitchFamily="50" charset="-127"/>
              </a:defRPr>
            </a:lvl1pPr>
          </a:lstStyle>
          <a:p>
            <a:fld id="{2AFB61CE-22F1-4937-8687-025B237EBB03}" type="datetime1">
              <a:rPr lang="ko-KR" altLang="en-US" smtClean="0"/>
              <a:t>2021-09-29</a:t>
            </a:fld>
            <a:endParaRPr lang="en-US" dirty="0"/>
          </a:p>
        </p:txBody>
      </p:sp>
      <p:sp>
        <p:nvSpPr>
          <p:cNvPr id="4" name="바닥글 개체 틀 3"/>
          <p:cNvSpPr>
            <a:spLocks noGrp="1"/>
          </p:cNvSpPr>
          <p:nvPr>
            <p:ph type="ftr" sz="quarter" idx="11"/>
          </p:nvPr>
        </p:nvSpPr>
        <p:spPr/>
        <p:txBody>
          <a:bodyPr rtlCol="0"/>
          <a:lstStyle>
            <a:lvl1pPr>
              <a:defRPr>
                <a:latin typeface="Malgun Gothic" panose="020B0503020000020004" pitchFamily="50" charset="-127"/>
                <a:ea typeface="Malgun Gothic" panose="020B0503020000020004" pitchFamily="50" charset="-127"/>
              </a:defRPr>
            </a:lvl1pPr>
          </a:lstStyle>
          <a:p>
            <a:endParaRPr lang="en-US" dirty="0"/>
          </a:p>
        </p:txBody>
      </p:sp>
      <p:sp>
        <p:nvSpPr>
          <p:cNvPr id="5" name="슬라이드 번호 개체 틀 4"/>
          <p:cNvSpPr>
            <a:spLocks noGrp="1"/>
          </p:cNvSpPr>
          <p:nvPr>
            <p:ph type="sldNum" sz="quarter" idx="12"/>
          </p:nvPr>
        </p:nvSpPr>
        <p:spPr/>
        <p:txBody>
          <a:bodyPr rtlCol="0"/>
          <a:lstStyle>
            <a:lvl1pPr>
              <a:defRPr>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비어 있음">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rtlCol="0"/>
          <a:lstStyle>
            <a:lvl1pPr>
              <a:defRPr>
                <a:latin typeface="Malgun Gothic" panose="020B0503020000020004" pitchFamily="50" charset="-127"/>
                <a:ea typeface="Malgun Gothic" panose="020B0503020000020004" pitchFamily="50" charset="-127"/>
              </a:defRPr>
            </a:lvl1pPr>
          </a:lstStyle>
          <a:p>
            <a:fld id="{734FC7D7-0958-47C3-9C09-A6A48B7FD496}" type="datetime1">
              <a:rPr lang="ko-KR" altLang="en-US" smtClean="0"/>
              <a:t>2021-09-29</a:t>
            </a:fld>
            <a:endParaRPr lang="en-US" dirty="0"/>
          </a:p>
        </p:txBody>
      </p:sp>
      <p:sp>
        <p:nvSpPr>
          <p:cNvPr id="3" name="바닥글 개체 틀 2"/>
          <p:cNvSpPr>
            <a:spLocks noGrp="1"/>
          </p:cNvSpPr>
          <p:nvPr>
            <p:ph type="ftr" sz="quarter" idx="11"/>
          </p:nvPr>
        </p:nvSpPr>
        <p:spPr/>
        <p:txBody>
          <a:bodyPr rtlCol="0"/>
          <a:lstStyle>
            <a:lvl1pPr>
              <a:defRPr>
                <a:latin typeface="Malgun Gothic" panose="020B0503020000020004" pitchFamily="50" charset="-127"/>
                <a:ea typeface="Malgun Gothic" panose="020B0503020000020004" pitchFamily="50" charset="-127"/>
              </a:defRPr>
            </a:lvl1pPr>
          </a:lstStyle>
          <a:p>
            <a:endParaRPr lang="en-US" dirty="0"/>
          </a:p>
        </p:txBody>
      </p:sp>
      <p:sp>
        <p:nvSpPr>
          <p:cNvPr id="4" name="슬라이드 번호 개체 틀 3"/>
          <p:cNvSpPr>
            <a:spLocks noGrp="1"/>
          </p:cNvSpPr>
          <p:nvPr>
            <p:ph type="sldNum" sz="quarter" idx="12"/>
          </p:nvPr>
        </p:nvSpPr>
        <p:spPr/>
        <p:txBody>
          <a:bodyPr rtlCol="0"/>
          <a:lstStyle>
            <a:lvl1pPr>
              <a:defRPr>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9" name="직사각형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제목 1"/>
          <p:cNvSpPr>
            <a:spLocks noGrp="1"/>
          </p:cNvSpPr>
          <p:nvPr>
            <p:ph type="title"/>
          </p:nvPr>
        </p:nvSpPr>
        <p:spPr>
          <a:xfrm>
            <a:off x="767857" y="933450"/>
            <a:ext cx="3031852" cy="1722419"/>
          </a:xfrm>
        </p:spPr>
        <p:txBody>
          <a:bodyPr rtlCol="0" anchor="b">
            <a:normAutofit/>
          </a:bodyPr>
          <a:lstStyle>
            <a:lvl1pPr algn="l">
              <a:defRPr sz="2400" b="0">
                <a:solidFill>
                  <a:srgbClr val="FFFFFF"/>
                </a:solidFill>
                <a:latin typeface="Malgun Gothic" panose="020B0503020000020004" pitchFamily="50" charset="-127"/>
                <a:ea typeface="Malgun Gothic" panose="020B0503020000020004" pitchFamily="50" charset="-127"/>
              </a:defRPr>
            </a:lvl1pPr>
          </a:lstStyle>
          <a:p>
            <a:pPr rtl="0"/>
            <a:r>
              <a:rPr lang="ko-KR" altLang="en-US"/>
              <a:t>마스터 제목 스타일 편집</a:t>
            </a:r>
            <a:endParaRPr lang="en-US" dirty="0"/>
          </a:p>
        </p:txBody>
      </p:sp>
      <p:sp>
        <p:nvSpPr>
          <p:cNvPr id="3" name="내용 개체 틀 2"/>
          <p:cNvSpPr>
            <a:spLocks noGrp="1"/>
          </p:cNvSpPr>
          <p:nvPr>
            <p:ph idx="1"/>
          </p:nvPr>
        </p:nvSpPr>
        <p:spPr>
          <a:xfrm>
            <a:off x="4900928" y="1179829"/>
            <a:ext cx="6650991" cy="4658216"/>
          </a:xfrm>
        </p:spPr>
        <p:txBody>
          <a:bodyPr rtlCol="0" anchor="ctr">
            <a:normAutofit/>
          </a:bodyPr>
          <a:lstStyle>
            <a:lvl1pPr>
              <a:defRPr sz="2000">
                <a:solidFill>
                  <a:schemeClr val="tx2"/>
                </a:solidFill>
                <a:latin typeface="Malgun Gothic" panose="020B0503020000020004" pitchFamily="50" charset="-127"/>
                <a:ea typeface="Malgun Gothic" panose="020B0503020000020004" pitchFamily="50" charset="-127"/>
              </a:defRPr>
            </a:lvl1pPr>
            <a:lvl2pPr>
              <a:defRPr sz="1800">
                <a:solidFill>
                  <a:schemeClr val="tx2"/>
                </a:solidFill>
                <a:latin typeface="Malgun Gothic" panose="020B0503020000020004" pitchFamily="50" charset="-127"/>
                <a:ea typeface="Malgun Gothic" panose="020B0503020000020004" pitchFamily="50" charset="-127"/>
              </a:defRPr>
            </a:lvl2pPr>
            <a:lvl3pPr>
              <a:defRPr sz="1600">
                <a:solidFill>
                  <a:schemeClr val="tx2"/>
                </a:solidFill>
                <a:latin typeface="Malgun Gothic" panose="020B0503020000020004" pitchFamily="50" charset="-127"/>
                <a:ea typeface="Malgun Gothic" panose="020B0503020000020004" pitchFamily="50" charset="-127"/>
              </a:defRPr>
            </a:lvl3pPr>
            <a:lvl4pPr>
              <a:defRPr sz="1400">
                <a:solidFill>
                  <a:schemeClr val="tx2"/>
                </a:solidFill>
                <a:latin typeface="Malgun Gothic" panose="020B0503020000020004" pitchFamily="50" charset="-127"/>
                <a:ea typeface="Malgun Gothic" panose="020B0503020000020004" pitchFamily="50" charset="-127"/>
              </a:defRPr>
            </a:lvl4pPr>
            <a:lvl5pPr>
              <a:defRPr sz="1400">
                <a:solidFill>
                  <a:schemeClr val="tx2"/>
                </a:solidFill>
                <a:latin typeface="Malgun Gothic" panose="020B0503020000020004" pitchFamily="50" charset="-127"/>
                <a:ea typeface="Malgun Gothic" panose="020B0503020000020004" pitchFamily="50" charset="-127"/>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ko-KR" altLang="en-US"/>
              <a:t>마스터 텍스트 스타일을 편집하려면 클릭</a:t>
            </a:r>
          </a:p>
          <a:p>
            <a:pPr lvl="1" rtl="0"/>
            <a:r>
              <a:rPr lang="ko-KR" altLang="en-US"/>
              <a:t>두 번째 수준</a:t>
            </a:r>
          </a:p>
          <a:p>
            <a:pPr lvl="2" rtl="0"/>
            <a:r>
              <a:rPr lang="ko-KR" altLang="en-US"/>
              <a:t>세 번째 수준</a:t>
            </a:r>
          </a:p>
          <a:p>
            <a:pPr lvl="3" rtl="0"/>
            <a:r>
              <a:rPr lang="ko-KR" altLang="en-US"/>
              <a:t>네 번째 수준</a:t>
            </a:r>
          </a:p>
          <a:p>
            <a:pPr lvl="4" rtl="0"/>
            <a:r>
              <a:rPr lang="ko-KR" altLang="en-US"/>
              <a:t>다섯 번째 수준</a:t>
            </a:r>
            <a:endParaRPr lang="en-US" dirty="0"/>
          </a:p>
        </p:txBody>
      </p:sp>
      <p:sp>
        <p:nvSpPr>
          <p:cNvPr id="4" name="텍스트 개체 틀 3"/>
          <p:cNvSpPr>
            <a:spLocks noGrp="1"/>
          </p:cNvSpPr>
          <p:nvPr>
            <p:ph type="body" sz="half" idx="2"/>
          </p:nvPr>
        </p:nvSpPr>
        <p:spPr>
          <a:xfrm>
            <a:off x="767857" y="2836654"/>
            <a:ext cx="3031852" cy="3001392"/>
          </a:xfrm>
        </p:spPr>
        <p:txBody>
          <a:bodyPr rtlCol="0" anchor="t">
            <a:normAutofit/>
          </a:bodyPr>
          <a:lstStyle>
            <a:lvl1pPr marL="0" indent="0" algn="l">
              <a:buNone/>
              <a:defRPr sz="1600">
                <a:solidFill>
                  <a:srgbClr val="FFFFFF"/>
                </a:solidFill>
                <a:latin typeface="Malgun Gothic" panose="020B0503020000020004" pitchFamily="50" charset="-127"/>
                <a:ea typeface="Malgun Gothic" panose="020B0503020000020004" pitchFamily="50" charset="-127"/>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ko-KR" altLang="en-US"/>
              <a:t>마스터 텍스트 스타일을 편집하려면 클릭</a:t>
            </a:r>
          </a:p>
        </p:txBody>
      </p:sp>
      <p:sp>
        <p:nvSpPr>
          <p:cNvPr id="8" name="날짜 개체 틀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rtlCol="0"/>
          <a:lstStyle>
            <a:lvl1pPr>
              <a:defRPr>
                <a:latin typeface="Malgun Gothic" panose="020B0503020000020004" pitchFamily="50" charset="-127"/>
                <a:ea typeface="Malgun Gothic" panose="020B0503020000020004" pitchFamily="50" charset="-127"/>
              </a:defRPr>
            </a:lvl1pPr>
          </a:lstStyle>
          <a:p>
            <a:fld id="{DBE2D092-1E7F-4E5E-8EFE-840944FCD807}" type="datetime1">
              <a:rPr lang="ko-KR" altLang="en-US" smtClean="0"/>
              <a:t>2021-09-29</a:t>
            </a:fld>
            <a:endParaRPr lang="en-US" dirty="0"/>
          </a:p>
        </p:txBody>
      </p:sp>
      <p:sp>
        <p:nvSpPr>
          <p:cNvPr id="10" name="바닥글 개체 틀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rtlCol="0"/>
          <a:lstStyle>
            <a:lvl1pPr>
              <a:defRPr>
                <a:latin typeface="Malgun Gothic" panose="020B0503020000020004" pitchFamily="50" charset="-127"/>
                <a:ea typeface="Malgun Gothic" panose="020B0503020000020004" pitchFamily="50" charset="-127"/>
              </a:defRPr>
            </a:lvl1pPr>
          </a:lstStyle>
          <a:p>
            <a:endParaRPr lang="en-US" dirty="0"/>
          </a:p>
        </p:txBody>
      </p:sp>
      <p:sp>
        <p:nvSpPr>
          <p:cNvPr id="11" name="슬라이드 번호 개체 틀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rtlCol="0"/>
          <a:lstStyle>
            <a:lvl1pPr>
              <a:defRPr>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581193" y="4693389"/>
            <a:ext cx="11029616" cy="566738"/>
          </a:xfrm>
        </p:spPr>
        <p:txBody>
          <a:bodyPr rtlCol="0" anchor="b">
            <a:normAutofit/>
          </a:bodyPr>
          <a:lstStyle>
            <a:lvl1pPr algn="l">
              <a:defRPr sz="2400" b="0">
                <a:solidFill>
                  <a:schemeClr val="tx1">
                    <a:lumMod val="75000"/>
                    <a:lumOff val="25000"/>
                  </a:schemeClr>
                </a:solidFill>
                <a:latin typeface="Malgun Gothic" panose="020B0503020000020004" pitchFamily="50" charset="-127"/>
                <a:ea typeface="Malgun Gothic" panose="020B0503020000020004" pitchFamily="50" charset="-127"/>
              </a:defRPr>
            </a:lvl1pPr>
          </a:lstStyle>
          <a:p>
            <a:pPr rtl="0"/>
            <a:r>
              <a:rPr lang="ko-KR" altLang="en-US"/>
              <a:t>마스터 제목 스타일 편집</a:t>
            </a:r>
            <a:endParaRPr lang="en-US" dirty="0"/>
          </a:p>
        </p:txBody>
      </p:sp>
      <p:sp>
        <p:nvSpPr>
          <p:cNvPr id="3" name="그림 개체 틀 2"/>
          <p:cNvSpPr>
            <a:spLocks noGrp="1" noChangeAspect="1"/>
          </p:cNvSpPr>
          <p:nvPr>
            <p:ph type="pic" idx="1"/>
          </p:nvPr>
        </p:nvSpPr>
        <p:spPr>
          <a:xfrm>
            <a:off x="447817" y="641350"/>
            <a:ext cx="11290859" cy="3651249"/>
          </a:xfrm>
        </p:spPr>
        <p:txBody>
          <a:bodyPr rtlCol="0" anchor="t">
            <a:normAutofit/>
          </a:bodyPr>
          <a:lstStyle>
            <a:lvl1pPr marL="0" indent="0" algn="ctr">
              <a:buNone/>
              <a:defRPr sz="1600">
                <a:latin typeface="Malgun Gothic" panose="020B0503020000020004" pitchFamily="50" charset="-127"/>
                <a:ea typeface="Malgun Gothic" panose="020B0503020000020004" pitchFamily="50" charset="-127"/>
              </a:defRPr>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ko-KR" altLang="en-US"/>
              <a:t>그림을 추가하려면 아이콘을 클릭하십시오</a:t>
            </a:r>
            <a:endParaRPr lang="en-US" dirty="0"/>
          </a:p>
        </p:txBody>
      </p:sp>
      <p:sp>
        <p:nvSpPr>
          <p:cNvPr id="4" name="텍스트 개체 틀 3"/>
          <p:cNvSpPr>
            <a:spLocks noGrp="1"/>
          </p:cNvSpPr>
          <p:nvPr>
            <p:ph type="body" sz="half" idx="2"/>
          </p:nvPr>
        </p:nvSpPr>
        <p:spPr>
          <a:xfrm>
            <a:off x="581192" y="5260127"/>
            <a:ext cx="11029617" cy="998148"/>
          </a:xfrm>
        </p:spPr>
        <p:txBody>
          <a:bodyPr rtlCol="0" anchor="t">
            <a:normAutofit/>
          </a:bodyPr>
          <a:lstStyle>
            <a:lvl1pPr marL="0" indent="0">
              <a:buNone/>
              <a:defRPr sz="1600">
                <a:latin typeface="Malgun Gothic" panose="020B0503020000020004" pitchFamily="50" charset="-127"/>
                <a:ea typeface="Malgun Gothic" panose="020B0503020000020004" pitchFamily="50" charset="-127"/>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ko-KR" altLang="en-US"/>
              <a:t>마스터 텍스트 스타일을 편집하려면 클릭</a:t>
            </a:r>
          </a:p>
        </p:txBody>
      </p:sp>
      <p:sp>
        <p:nvSpPr>
          <p:cNvPr id="5" name="날짜 개체 틀 4"/>
          <p:cNvSpPr>
            <a:spLocks noGrp="1"/>
          </p:cNvSpPr>
          <p:nvPr>
            <p:ph type="dt" sz="half" idx="10"/>
          </p:nvPr>
        </p:nvSpPr>
        <p:spPr/>
        <p:txBody>
          <a:bodyPr rtlCol="0"/>
          <a:lstStyle>
            <a:lvl1pPr>
              <a:defRPr>
                <a:latin typeface="Malgun Gothic" panose="020B0503020000020004" pitchFamily="50" charset="-127"/>
                <a:ea typeface="Malgun Gothic" panose="020B0503020000020004" pitchFamily="50" charset="-127"/>
              </a:defRPr>
            </a:lvl1pPr>
          </a:lstStyle>
          <a:p>
            <a:fld id="{C73D0BD8-2627-4610-A2CF-D0CA0958F2F4}" type="datetime1">
              <a:rPr lang="ko-KR" altLang="en-US" smtClean="0"/>
              <a:t>2021-09-29</a:t>
            </a:fld>
            <a:endParaRPr lang="en-US" dirty="0"/>
          </a:p>
        </p:txBody>
      </p:sp>
      <p:sp>
        <p:nvSpPr>
          <p:cNvPr id="6" name="바닥글 개체 틀 5"/>
          <p:cNvSpPr>
            <a:spLocks noGrp="1"/>
          </p:cNvSpPr>
          <p:nvPr>
            <p:ph type="ftr" sz="quarter" idx="11"/>
          </p:nvPr>
        </p:nvSpPr>
        <p:spPr/>
        <p:txBody>
          <a:bodyPr rtlCol="0"/>
          <a:lstStyle>
            <a:lvl1pPr>
              <a:defRPr>
                <a:latin typeface="Malgun Gothic" panose="020B0503020000020004" pitchFamily="50" charset="-127"/>
                <a:ea typeface="Malgun Gothic" panose="020B0503020000020004" pitchFamily="50" charset="-127"/>
              </a:defRPr>
            </a:lvl1pPr>
          </a:lstStyle>
          <a:p>
            <a:endParaRPr lang="en-US" dirty="0"/>
          </a:p>
        </p:txBody>
      </p:sp>
      <p:sp>
        <p:nvSpPr>
          <p:cNvPr id="7" name="슬라이드 번호 개체 틀 6"/>
          <p:cNvSpPr>
            <a:spLocks noGrp="1"/>
          </p:cNvSpPr>
          <p:nvPr>
            <p:ph type="sldNum" sz="quarter" idx="12"/>
          </p:nvPr>
        </p:nvSpPr>
        <p:spPr/>
        <p:txBody>
          <a:bodyPr rtlCol="0"/>
          <a:lstStyle>
            <a:lvl1pPr>
              <a:defRPr>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ko"/>
              <a:t>마스터 제목 스타일 편집</a:t>
            </a:r>
            <a:endParaRPr lang="en-US" dirty="0"/>
          </a:p>
        </p:txBody>
      </p:sp>
      <p:sp>
        <p:nvSpPr>
          <p:cNvPr id="3" name="텍스트 개체 틀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rtl="0"/>
            <a:r>
              <a:rPr lang="ko"/>
              <a:t>마스터 텍스트 스타일을 편집하려면 클릭하세요.</a:t>
            </a:r>
          </a:p>
          <a:p>
            <a:pPr lvl="1" rtl="0"/>
            <a:r>
              <a:rPr lang="ko"/>
              <a:t>둘째 수준</a:t>
            </a:r>
          </a:p>
          <a:p>
            <a:pPr lvl="2" rtl="0"/>
            <a:r>
              <a:rPr lang="ko"/>
              <a:t>셋째 수준</a:t>
            </a:r>
          </a:p>
          <a:p>
            <a:pPr lvl="3" rtl="0"/>
            <a:r>
              <a:rPr lang="ko"/>
              <a:t>넷째 수준</a:t>
            </a:r>
          </a:p>
          <a:p>
            <a:pPr lvl="4" rtl="0"/>
            <a:r>
              <a:rPr lang="ko"/>
              <a:t>다섯째 수준</a:t>
            </a:r>
            <a:endParaRPr lang="en-US" dirty="0"/>
          </a:p>
        </p:txBody>
      </p:sp>
      <p:sp>
        <p:nvSpPr>
          <p:cNvPr id="4" name="날짜 개체 틀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algun Gothic" panose="020B0503020000020004" pitchFamily="50" charset="-127"/>
                <a:ea typeface="Malgun Gothic" panose="020B0503020000020004" pitchFamily="50" charset="-127"/>
              </a:defRPr>
            </a:lvl1pPr>
          </a:lstStyle>
          <a:p>
            <a:fld id="{011EA711-EE13-4EC1-AA96-434F5207432A}" type="datetime1">
              <a:rPr lang="ko-KR" altLang="en-US" smtClean="0"/>
              <a:t>2021-09-29</a:t>
            </a:fld>
            <a:endParaRPr lang="en-US" dirty="0"/>
          </a:p>
        </p:txBody>
      </p:sp>
      <p:sp>
        <p:nvSpPr>
          <p:cNvPr id="5" name="바닥글 개체 틀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latin typeface="Malgun Gothic" panose="020B0503020000020004" pitchFamily="50" charset="-127"/>
                <a:ea typeface="Malgun Gothic" panose="020B0503020000020004" pitchFamily="50" charset="-127"/>
              </a:defRPr>
            </a:lvl1pPr>
          </a:lstStyle>
          <a:p>
            <a:endParaRPr lang="en-US" dirty="0"/>
          </a:p>
        </p:txBody>
      </p:sp>
      <p:sp>
        <p:nvSpPr>
          <p:cNvPr id="6" name="슬라이드 번호 개체 틀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algun Gothic" panose="020B0503020000020004" pitchFamily="50" charset="-127"/>
                <a:ea typeface="Malgun Gothic" panose="020B0503020000020004" pitchFamily="50" charset="-127"/>
              </a:defRPr>
            </a:lvl1pPr>
          </a:lstStyle>
          <a:p>
            <a:fld id="{3A98EE3D-8CD1-4C3F-BD1C-C98C9596463C}" type="slidenum">
              <a:rPr lang="en-US" smtClean="0"/>
              <a:pPr/>
              <a:t>‹#›</a:t>
            </a:fld>
            <a:endParaRPr lang="en-US" dirty="0"/>
          </a:p>
        </p:txBody>
      </p:sp>
      <p:sp>
        <p:nvSpPr>
          <p:cNvPr id="9" name="직사각형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직사각형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직사각형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p:txStyles>
    <p:titleStyle>
      <a:lvl1pPr algn="l" defTabSz="457200" rtl="0" eaLnBrk="1" latinLnBrk="1" hangingPunct="1">
        <a:lnSpc>
          <a:spcPct val="100000"/>
        </a:lnSpc>
        <a:spcBef>
          <a:spcPct val="0"/>
        </a:spcBef>
        <a:buNone/>
        <a:defRPr sz="2800" b="0" kern="1200" cap="all">
          <a:solidFill>
            <a:schemeClr val="tx1">
              <a:lumMod val="75000"/>
              <a:lumOff val="25000"/>
            </a:schemeClr>
          </a:solidFill>
          <a:latin typeface="Malgun Gothic" panose="020B0503020000020004" pitchFamily="50" charset="-127"/>
          <a:ea typeface="Malgun Gothic" panose="020B0503020000020004" pitchFamily="50" charset="-127"/>
          <a:cs typeface="+mj-cs"/>
        </a:defRPr>
      </a:lvl1pPr>
      <a:lvl2pPr eaLnBrk="1" latinLnBrk="1" hangingPunct="1">
        <a:defRPr>
          <a:solidFill>
            <a:schemeClr val="tx2"/>
          </a:solidFill>
        </a:defRPr>
      </a:lvl2pPr>
      <a:lvl3pPr eaLnBrk="1" latinLnBrk="1" hangingPunct="1">
        <a:defRPr>
          <a:solidFill>
            <a:schemeClr val="tx2"/>
          </a:solidFill>
        </a:defRPr>
      </a:lvl3pPr>
      <a:lvl4pPr eaLnBrk="1" latinLnBrk="1" hangingPunct="1">
        <a:defRPr>
          <a:solidFill>
            <a:schemeClr val="tx2"/>
          </a:solidFill>
        </a:defRPr>
      </a:lvl4pPr>
      <a:lvl5pPr eaLnBrk="1" latinLnBrk="1" hangingPunct="1">
        <a:defRPr>
          <a:solidFill>
            <a:schemeClr val="tx2"/>
          </a:solidFill>
        </a:defRPr>
      </a:lvl5pPr>
      <a:lvl6pPr eaLnBrk="1" latinLnBrk="1" hangingPunct="1">
        <a:defRPr>
          <a:solidFill>
            <a:schemeClr val="tx2"/>
          </a:solidFill>
        </a:defRPr>
      </a:lvl6pPr>
      <a:lvl7pPr eaLnBrk="1" latinLnBrk="1" hangingPunct="1">
        <a:defRPr>
          <a:solidFill>
            <a:schemeClr val="tx2"/>
          </a:solidFill>
        </a:defRPr>
      </a:lvl7pPr>
      <a:lvl8pPr eaLnBrk="1" latinLnBrk="1" hangingPunct="1">
        <a:defRPr>
          <a:solidFill>
            <a:schemeClr val="tx2"/>
          </a:solidFill>
        </a:defRPr>
      </a:lvl8pPr>
      <a:lvl9pPr eaLnBrk="1" latinLnBrk="1" hangingPunct="1">
        <a:defRPr>
          <a:solidFill>
            <a:schemeClr val="tx2"/>
          </a:solidFill>
        </a:defRPr>
      </a:lvl9pPr>
    </p:titleStyle>
    <p:bodyStyle>
      <a:lvl1pPr marL="306000" indent="-306000" algn="l" defTabSz="457200" rtl="0" eaLnBrk="1" latinLnBrk="1"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algun Gothic" panose="020B0503020000020004" pitchFamily="50" charset="-127"/>
          <a:ea typeface="Malgun Gothic" panose="020B0503020000020004" pitchFamily="50" charset="-127"/>
          <a:cs typeface="+mn-cs"/>
        </a:defRPr>
      </a:lvl1pPr>
      <a:lvl2pPr marL="630000" indent="-306000" algn="l" defTabSz="457200" rtl="0" eaLnBrk="1" latinLnBrk="1"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algun Gothic" panose="020B0503020000020004" pitchFamily="50" charset="-127"/>
          <a:ea typeface="Malgun Gothic" panose="020B0503020000020004" pitchFamily="50" charset="-127"/>
          <a:cs typeface="+mn-cs"/>
        </a:defRPr>
      </a:lvl2pPr>
      <a:lvl3pPr marL="900000" indent="-270000" algn="l" defTabSz="457200" rtl="0" eaLnBrk="1" latinLnBrk="1"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algun Gothic" panose="020B0503020000020004" pitchFamily="50" charset="-127"/>
          <a:ea typeface="Malgun Gothic" panose="020B0503020000020004" pitchFamily="50" charset="-127"/>
          <a:cs typeface="+mn-cs"/>
        </a:defRPr>
      </a:lvl3pPr>
      <a:lvl4pPr marL="1242000" indent="-234000" algn="l" defTabSz="457200" rtl="0" eaLnBrk="1" latinLnBrk="1"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algun Gothic" panose="020B0503020000020004" pitchFamily="50" charset="-127"/>
          <a:ea typeface="Malgun Gothic" panose="020B0503020000020004" pitchFamily="50" charset="-127"/>
          <a:cs typeface="+mn-cs"/>
        </a:defRPr>
      </a:lvl4pPr>
      <a:lvl5pPr marL="1602000" indent="-234000" algn="l" defTabSz="457200" rtl="0" eaLnBrk="1" latinLnBrk="1"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algun Gothic" panose="020B0503020000020004" pitchFamily="50" charset="-127"/>
          <a:ea typeface="Malgun Gothic" panose="020B0503020000020004" pitchFamily="50" charset="-127"/>
          <a:cs typeface="+mn-cs"/>
        </a:defRPr>
      </a:lvl5pPr>
      <a:lvl6pPr marL="1900000" indent="-228600" algn="l" defTabSz="457200" rtl="0" eaLnBrk="1" latinLnBrk="1"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1"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1"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1"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1" hangingPunct="1">
        <a:defRPr sz="1800" kern="1200">
          <a:solidFill>
            <a:schemeClr val="tx1"/>
          </a:solidFill>
          <a:latin typeface="+mn-lt"/>
          <a:ea typeface="+mn-ea"/>
          <a:cs typeface="+mn-cs"/>
        </a:defRPr>
      </a:lvl1pPr>
      <a:lvl2pPr marL="457200" algn="l" defTabSz="457200" rtl="0" eaLnBrk="1" latinLnBrk="1" hangingPunct="1">
        <a:defRPr sz="1800" kern="1200">
          <a:solidFill>
            <a:schemeClr val="tx1"/>
          </a:solidFill>
          <a:latin typeface="+mn-lt"/>
          <a:ea typeface="+mn-ea"/>
          <a:cs typeface="+mn-cs"/>
        </a:defRPr>
      </a:lvl2pPr>
      <a:lvl3pPr marL="914400" algn="l" defTabSz="457200" rtl="0" eaLnBrk="1" latinLnBrk="1" hangingPunct="1">
        <a:defRPr sz="1800" kern="1200">
          <a:solidFill>
            <a:schemeClr val="tx1"/>
          </a:solidFill>
          <a:latin typeface="+mn-lt"/>
          <a:ea typeface="+mn-ea"/>
          <a:cs typeface="+mn-cs"/>
        </a:defRPr>
      </a:lvl3pPr>
      <a:lvl4pPr marL="1371600" algn="l" defTabSz="457200" rtl="0" eaLnBrk="1" latinLnBrk="1" hangingPunct="1">
        <a:defRPr sz="1800" kern="1200">
          <a:solidFill>
            <a:schemeClr val="tx1"/>
          </a:solidFill>
          <a:latin typeface="+mn-lt"/>
          <a:ea typeface="+mn-ea"/>
          <a:cs typeface="+mn-cs"/>
        </a:defRPr>
      </a:lvl4pPr>
      <a:lvl5pPr marL="1828800" algn="l" defTabSz="457200" rtl="0" eaLnBrk="1" latinLnBrk="1" hangingPunct="1">
        <a:defRPr sz="1800" kern="1200">
          <a:solidFill>
            <a:schemeClr val="tx1"/>
          </a:solidFill>
          <a:latin typeface="+mn-lt"/>
          <a:ea typeface="+mn-ea"/>
          <a:cs typeface="+mn-cs"/>
        </a:defRPr>
      </a:lvl5pPr>
      <a:lvl6pPr marL="2286000" algn="l" defTabSz="457200" rtl="0" eaLnBrk="1" latinLnBrk="1" hangingPunct="1">
        <a:defRPr sz="1800" kern="1200">
          <a:solidFill>
            <a:schemeClr val="tx1"/>
          </a:solidFill>
          <a:latin typeface="+mn-lt"/>
          <a:ea typeface="+mn-ea"/>
          <a:cs typeface="+mn-cs"/>
        </a:defRPr>
      </a:lvl6pPr>
      <a:lvl7pPr marL="2743200" algn="l" defTabSz="457200" rtl="0" eaLnBrk="1" latinLnBrk="1" hangingPunct="1">
        <a:defRPr sz="1800" kern="1200">
          <a:solidFill>
            <a:schemeClr val="tx1"/>
          </a:solidFill>
          <a:latin typeface="+mn-lt"/>
          <a:ea typeface="+mn-ea"/>
          <a:cs typeface="+mn-cs"/>
        </a:defRPr>
      </a:lvl7pPr>
      <a:lvl8pPr marL="3200400" algn="l" defTabSz="457200" rtl="0" eaLnBrk="1" latinLnBrk="1" hangingPunct="1">
        <a:defRPr sz="1800" kern="1200">
          <a:solidFill>
            <a:schemeClr val="tx1"/>
          </a:solidFill>
          <a:latin typeface="+mn-lt"/>
          <a:ea typeface="+mn-ea"/>
          <a:cs typeface="+mn-cs"/>
        </a:defRPr>
      </a:lvl8pPr>
      <a:lvl9pPr marL="3657600" algn="l" defTabSz="4572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6.gif"/><Relationship Id="rId5" Type="http://schemas.openxmlformats.org/officeDocument/2006/relationships/image" Target="../media/image5.gif"/><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직사각형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latin typeface="Malgun Gothic" panose="020B0503020000020004" pitchFamily="50" charset="-127"/>
              <a:ea typeface="Malgun Gothic" panose="020B0503020000020004" pitchFamily="50" charset="-127"/>
            </a:endParaRPr>
          </a:p>
        </p:txBody>
      </p:sp>
      <p:sp>
        <p:nvSpPr>
          <p:cNvPr id="2" name="제목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rtlCol="0">
            <a:normAutofit/>
          </a:bodyPr>
          <a:lstStyle/>
          <a:p>
            <a:pPr rtl="0"/>
            <a:r>
              <a:rPr lang="en-US" altLang="ko" dirty="0">
                <a:latin typeface="Malgun Gothic" panose="020B0503020000020004" pitchFamily="50" charset="-127"/>
                <a:ea typeface="Malgun Gothic" panose="020B0503020000020004" pitchFamily="50" charset="-127"/>
              </a:rPr>
              <a:t>2021</a:t>
            </a:r>
            <a:r>
              <a:rPr lang="ko-KR" altLang="en-US" dirty="0">
                <a:latin typeface="Malgun Gothic" panose="020B0503020000020004" pitchFamily="50" charset="-127"/>
                <a:ea typeface="Malgun Gothic" panose="020B0503020000020004" pitchFamily="50" charset="-127"/>
              </a:rPr>
              <a:t>년</a:t>
            </a:r>
            <a:r>
              <a:rPr lang="en-US" altLang="ko" dirty="0">
                <a:latin typeface="Malgun Gothic" panose="020B0503020000020004" pitchFamily="50" charset="-127"/>
                <a:ea typeface="Malgun Gothic" panose="020B0503020000020004" pitchFamily="50" charset="-127"/>
              </a:rPr>
              <a:t> 2</a:t>
            </a:r>
            <a:r>
              <a:rPr lang="ko-KR" altLang="en-US" dirty="0"/>
              <a:t>학기 </a:t>
            </a:r>
            <a:r>
              <a:rPr lang="ko-KR" altLang="en-US" dirty="0" err="1"/>
              <a:t>스터어디</a:t>
            </a:r>
            <a:endParaRPr lang="ko" dirty="0">
              <a:latin typeface="Malgun Gothic" panose="020B0503020000020004" pitchFamily="50" charset="-127"/>
              <a:ea typeface="Malgun Gothic" panose="020B0503020000020004" pitchFamily="50" charset="-127"/>
            </a:endParaRPr>
          </a:p>
        </p:txBody>
      </p:sp>
      <p:sp>
        <p:nvSpPr>
          <p:cNvPr id="3" name="부제목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rtlCol="0">
            <a:normAutofit/>
          </a:bodyPr>
          <a:lstStyle/>
          <a:p>
            <a:pPr rtl="0"/>
            <a:r>
              <a:rPr lang="ko-KR" altLang="en-US" dirty="0">
                <a:latin typeface="Malgun Gothic" panose="020B0503020000020004" pitchFamily="50" charset="-127"/>
                <a:ea typeface="Malgun Gothic" panose="020B0503020000020004" pitchFamily="50" charset="-127"/>
              </a:rPr>
              <a:t>그래픽카드를 괴롭히자</a:t>
            </a:r>
            <a:endParaRPr lang="ko" dirty="0">
              <a:latin typeface="Malgun Gothic" panose="020B0503020000020004" pitchFamily="50" charset="-127"/>
              <a:ea typeface="Malgun Gothic" panose="020B0503020000020004" pitchFamily="50" charset="-127"/>
            </a:endParaRPr>
          </a:p>
        </p:txBody>
      </p:sp>
      <p:sp>
        <p:nvSpPr>
          <p:cNvPr id="20" name="직사각형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직사각형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직사각형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그림 5" descr="로고 클로즈업&#10;&#10;자동 생성되는 설명">
            <a:extLst>
              <a:ext uri="{FF2B5EF4-FFF2-40B4-BE49-F238E27FC236}">
                <a16:creationId xmlns:a16="http://schemas.microsoft.com/office/drawing/2014/main" id="{F1A8C364-94D4-4630-BAD0-78722F34705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E562972-3449-42D1-8185-B4BEFD52AB44}"/>
              </a:ext>
            </a:extLst>
          </p:cNvPr>
          <p:cNvSpPr>
            <a:spLocks noGrp="1"/>
          </p:cNvSpPr>
          <p:nvPr>
            <p:ph type="title"/>
          </p:nvPr>
        </p:nvSpPr>
        <p:spPr/>
        <p:txBody>
          <a:bodyPr rtlCol="0"/>
          <a:lstStyle/>
          <a:p>
            <a:pPr rtl="0"/>
            <a:r>
              <a:rPr lang="ko-KR" altLang="en-US" dirty="0"/>
              <a:t>간단한 목차</a:t>
            </a:r>
            <a:endParaRPr lang="ko" dirty="0">
              <a:latin typeface="Malgun Gothic" panose="020B0503020000020004" pitchFamily="50" charset="-127"/>
              <a:ea typeface="Malgun Gothic" panose="020B0503020000020004" pitchFamily="50" charset="-127"/>
            </a:endParaRPr>
          </a:p>
        </p:txBody>
      </p:sp>
      <p:graphicFrame>
        <p:nvGraphicFramePr>
          <p:cNvPr id="4" name="내용 개체 틀 2">
            <a:extLst>
              <a:ext uri="{FF2B5EF4-FFF2-40B4-BE49-F238E27FC236}">
                <a16:creationId xmlns:a16="http://schemas.microsoft.com/office/drawing/2014/main" id="{FF3F0D82-0AA6-45C3-8367-955CBFA02ED6}"/>
              </a:ext>
            </a:extLst>
          </p:cNvPr>
          <p:cNvGraphicFramePr>
            <a:graphicFrameLocks noGrp="1"/>
          </p:cNvGraphicFramePr>
          <p:nvPr>
            <p:ph idx="1"/>
            <p:extLst>
              <p:ext uri="{D42A27DB-BD31-4B8C-83A1-F6EECF244321}">
                <p14:modId xmlns:p14="http://schemas.microsoft.com/office/powerpoint/2010/main" val="2102714045"/>
              </p:ext>
            </p:extLst>
          </p:nvPr>
        </p:nvGraphicFramePr>
        <p:xfrm>
          <a:off x="581025" y="2341563"/>
          <a:ext cx="11029950" cy="3633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42721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Top 30 Mari O GIFs | Find the best GIF on Gfycat">
            <a:extLst>
              <a:ext uri="{FF2B5EF4-FFF2-40B4-BE49-F238E27FC236}">
                <a16:creationId xmlns:a16="http://schemas.microsoft.com/office/drawing/2014/main" id="{C0E6632D-AB4A-4F96-B48A-69B6CA32C867}"/>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485900" y="952500"/>
            <a:ext cx="9274480" cy="5222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784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B4E855-7098-4030-A009-9D9A2BB86C9E}"/>
              </a:ext>
            </a:extLst>
          </p:cNvPr>
          <p:cNvSpPr txBox="1"/>
          <p:nvPr/>
        </p:nvSpPr>
        <p:spPr>
          <a:xfrm>
            <a:off x="523732" y="863221"/>
            <a:ext cx="11499946" cy="5262979"/>
          </a:xfrm>
          <a:prstGeom prst="rect">
            <a:avLst/>
          </a:prstGeom>
          <a:noFill/>
        </p:spPr>
        <p:txBody>
          <a:bodyPr wrap="square" rtlCol="0">
            <a:spAutoFit/>
          </a:bodyPr>
          <a:lstStyle/>
          <a:p>
            <a:r>
              <a:rPr lang="ko-KR" altLang="en-US" sz="4800" dirty="0">
                <a:latin typeface="맑은 고딕" panose="020B0503020000020004" pitchFamily="50" charset="-127"/>
                <a:ea typeface="맑은 고딕" panose="020B0503020000020004" pitchFamily="50" charset="-127"/>
              </a:rPr>
              <a:t>문제 </a:t>
            </a:r>
            <a:r>
              <a:rPr lang="en-US" altLang="ko-KR" sz="4800" dirty="0">
                <a:latin typeface="맑은 고딕" panose="020B0503020000020004" pitchFamily="50" charset="-127"/>
                <a:ea typeface="맑은 고딕" panose="020B0503020000020004" pitchFamily="50" charset="-127"/>
              </a:rPr>
              <a:t>: </a:t>
            </a:r>
            <a:r>
              <a:rPr lang="ko-KR" altLang="en-US" sz="4800" dirty="0">
                <a:latin typeface="맑은 고딕" panose="020B0503020000020004" pitchFamily="50" charset="-127"/>
                <a:ea typeface="맑은 고딕" panose="020B0503020000020004" pitchFamily="50" charset="-127"/>
              </a:rPr>
              <a:t>약간 옛날 기술</a:t>
            </a:r>
            <a:endParaRPr lang="en-US" altLang="ko-KR" sz="4800" dirty="0">
              <a:latin typeface="맑은 고딕" panose="020B0503020000020004" pitchFamily="50" charset="-127"/>
              <a:ea typeface="맑은 고딕" panose="020B0503020000020004" pitchFamily="50" charset="-127"/>
            </a:endParaRPr>
          </a:p>
          <a:p>
            <a:r>
              <a:rPr lang="en-US" altLang="ko-KR" sz="4800" dirty="0">
                <a:latin typeface="맑은 고딕" panose="020B0503020000020004" pitchFamily="50" charset="-127"/>
                <a:ea typeface="맑은 고딕" panose="020B0503020000020004" pitchFamily="50" charset="-127"/>
              </a:rPr>
              <a:t>         </a:t>
            </a:r>
            <a:r>
              <a:rPr lang="ko-KR" altLang="en-US" sz="4800" dirty="0">
                <a:latin typeface="맑은 고딕" panose="020B0503020000020004" pitchFamily="50" charset="-127"/>
                <a:ea typeface="맑은 고딕" panose="020B0503020000020004" pitchFamily="50" charset="-127"/>
              </a:rPr>
              <a:t>이미 자료 많음</a:t>
            </a:r>
            <a:endParaRPr lang="en-US" altLang="ko-KR" sz="4800" dirty="0">
              <a:latin typeface="맑은 고딕" panose="020B0503020000020004" pitchFamily="50" charset="-127"/>
              <a:ea typeface="맑은 고딕" panose="020B0503020000020004" pitchFamily="50" charset="-127"/>
            </a:endParaRPr>
          </a:p>
          <a:p>
            <a:endParaRPr lang="en-US" altLang="ko-KR" sz="4800" dirty="0">
              <a:latin typeface="맑은 고딕" panose="020B0503020000020004" pitchFamily="50" charset="-127"/>
              <a:ea typeface="맑은 고딕" panose="020B0503020000020004" pitchFamily="50" charset="-127"/>
            </a:endParaRPr>
          </a:p>
          <a:p>
            <a:endParaRPr lang="en-US" altLang="ko-KR" sz="4800" dirty="0">
              <a:latin typeface="맑은 고딕" panose="020B0503020000020004" pitchFamily="50" charset="-127"/>
              <a:ea typeface="맑은 고딕" panose="020B0503020000020004" pitchFamily="50" charset="-127"/>
            </a:endParaRPr>
          </a:p>
          <a:p>
            <a:r>
              <a:rPr lang="en-US" altLang="ko-KR" sz="4800" dirty="0">
                <a:latin typeface="맑은 고딕" panose="020B0503020000020004" pitchFamily="50" charset="-127"/>
                <a:ea typeface="맑은 고딕" panose="020B0503020000020004" pitchFamily="50" charset="-127"/>
              </a:rPr>
              <a:t>            </a:t>
            </a:r>
          </a:p>
          <a:p>
            <a:endParaRPr lang="en-US" altLang="ko-KR" sz="4800" dirty="0">
              <a:latin typeface="맑은 고딕" panose="020B0503020000020004" pitchFamily="50" charset="-127"/>
              <a:ea typeface="맑은 고딕" panose="020B0503020000020004" pitchFamily="50" charset="-127"/>
            </a:endParaRPr>
          </a:p>
          <a:p>
            <a:r>
              <a:rPr lang="ko-KR" altLang="en-US" sz="4800" dirty="0">
                <a:latin typeface="맑은 고딕" panose="020B0503020000020004" pitchFamily="50" charset="-127"/>
                <a:ea typeface="맑은 고딕" panose="020B0503020000020004" pitchFamily="50" charset="-127"/>
              </a:rPr>
              <a:t>               다른 게임으로 하면 어떨까</a:t>
            </a:r>
            <a:r>
              <a:rPr lang="en-US" altLang="ko-KR" sz="4800" dirty="0">
                <a:latin typeface="맑은 고딕" panose="020B0503020000020004" pitchFamily="50" charset="-127"/>
                <a:ea typeface="맑은 고딕" panose="020B0503020000020004" pitchFamily="50" charset="-127"/>
              </a:rPr>
              <a:t>?    </a:t>
            </a:r>
            <a:endParaRPr lang="ko-KR" altLang="en-US" sz="4800" dirty="0">
              <a:latin typeface="맑은 고딕" panose="020B0503020000020004" pitchFamily="50" charset="-127"/>
              <a:ea typeface="맑은 고딕" panose="020B0503020000020004" pitchFamily="50" charset="-127"/>
            </a:endParaRPr>
          </a:p>
        </p:txBody>
      </p:sp>
      <p:sp>
        <p:nvSpPr>
          <p:cNvPr id="3" name="화살표: 오른쪽 2">
            <a:extLst>
              <a:ext uri="{FF2B5EF4-FFF2-40B4-BE49-F238E27FC236}">
                <a16:creationId xmlns:a16="http://schemas.microsoft.com/office/drawing/2014/main" id="{717D4D1F-C1FB-4687-9A70-51B43AFE089A}"/>
              </a:ext>
            </a:extLst>
          </p:cNvPr>
          <p:cNvSpPr/>
          <p:nvPr/>
        </p:nvSpPr>
        <p:spPr>
          <a:xfrm rot="3456557">
            <a:off x="4012442" y="2610134"/>
            <a:ext cx="1978925" cy="208810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577243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86" name="Picture 14" descr="OpenAI Blog">
            <a:extLst>
              <a:ext uri="{FF2B5EF4-FFF2-40B4-BE49-F238E27FC236}">
                <a16:creationId xmlns:a16="http://schemas.microsoft.com/office/drawing/2014/main" id="{00E0BA93-84EC-4B6A-9D44-1284C7AED55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690" t="30402" r="17072" b="27842"/>
          <a:stretch/>
        </p:blipFill>
        <p:spPr bwMode="auto">
          <a:xfrm>
            <a:off x="989899" y="987247"/>
            <a:ext cx="2947918" cy="1073079"/>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이슈&amp;amp;인물&amp;gt; &amp;#39;욕먹는 천재&amp;#39; 일론 머스크 테슬라 CEO의 기행">
            <a:extLst>
              <a:ext uri="{FF2B5EF4-FFF2-40B4-BE49-F238E27FC236}">
                <a16:creationId xmlns:a16="http://schemas.microsoft.com/office/drawing/2014/main" id="{41EBA1E0-25B7-4803-B575-D8F1E85823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37915" y="503782"/>
            <a:ext cx="7524750" cy="522922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ow I Built an AI to Play Flappy Bird | LaptrinhX">
            <a:extLst>
              <a:ext uri="{FF2B5EF4-FFF2-40B4-BE49-F238E27FC236}">
                <a16:creationId xmlns:a16="http://schemas.microsoft.com/office/drawing/2014/main" id="{2EF1DE6C-13F2-4451-91E9-3B7F20C62610}"/>
              </a:ext>
            </a:extLst>
          </p:cNvPr>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1657008" y="691167"/>
            <a:ext cx="8106192" cy="5637299"/>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Why Playing Hide-and-Seek Could Lead AI to Humanlike Intelligence | Synced">
            <a:extLst>
              <a:ext uri="{FF2B5EF4-FFF2-40B4-BE49-F238E27FC236}">
                <a16:creationId xmlns:a16="http://schemas.microsoft.com/office/drawing/2014/main" id="{486DD650-00D4-4625-BDFE-8560B865C8F5}"/>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4341601" y="685633"/>
            <a:ext cx="7288708" cy="4518999"/>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Why Playing Hide-and-Seek Could Lead AI to Humanlike Intelligence | by  Synced | SyncedReview | Medium">
            <a:extLst>
              <a:ext uri="{FF2B5EF4-FFF2-40B4-BE49-F238E27FC236}">
                <a16:creationId xmlns:a16="http://schemas.microsoft.com/office/drawing/2014/main" id="{F352ECAE-DCB3-441A-940D-21971923DC00}"/>
              </a:ext>
            </a:extLst>
          </p:cNvPr>
          <p:cNvPicPr>
            <a:picLocks noChangeAspect="1" noChangeArrowheads="1" noCrop="1"/>
          </p:cNvPicPr>
          <p:nvPr/>
        </p:nvPicPr>
        <p:blipFill>
          <a:blip r:embed="rId7">
            <a:extLst>
              <a:ext uri="{28A0092B-C50C-407E-A947-70E740481C1C}">
                <a14:useLocalDpi xmlns:a14="http://schemas.microsoft.com/office/drawing/2010/main" val="0"/>
              </a:ext>
            </a:extLst>
          </a:blip>
          <a:srcRect/>
          <a:stretch>
            <a:fillRect/>
          </a:stretch>
        </p:blipFill>
        <p:spPr bwMode="auto">
          <a:xfrm>
            <a:off x="1569600" y="653756"/>
            <a:ext cx="10193065" cy="5674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6365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8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8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7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8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8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video-to-gif output image]">
            <a:extLst>
              <a:ext uri="{FF2B5EF4-FFF2-40B4-BE49-F238E27FC236}">
                <a16:creationId xmlns:a16="http://schemas.microsoft.com/office/drawing/2014/main" id="{223B1370-14A4-498C-AFD1-054F6ADBEAED}"/>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27797" y="933093"/>
            <a:ext cx="2961564" cy="641622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27A87E1-943C-4B94-B272-E55CE3B9DE30}"/>
              </a:ext>
            </a:extLst>
          </p:cNvPr>
          <p:cNvSpPr txBox="1"/>
          <p:nvPr/>
        </p:nvSpPr>
        <p:spPr>
          <a:xfrm>
            <a:off x="4217159" y="1859340"/>
            <a:ext cx="6196084" cy="1569660"/>
          </a:xfrm>
          <a:prstGeom prst="rect">
            <a:avLst/>
          </a:prstGeom>
          <a:noFill/>
        </p:spPr>
        <p:txBody>
          <a:bodyPr wrap="square" rtlCol="0">
            <a:spAutoFit/>
          </a:bodyPr>
          <a:lstStyle/>
          <a:p>
            <a:r>
              <a:rPr lang="ko-KR" altLang="en-US" sz="4800" dirty="0">
                <a:latin typeface="맑은 고딕" panose="020B0503020000020004" pitchFamily="50" charset="-127"/>
                <a:ea typeface="맑은 고딕" panose="020B0503020000020004" pitchFamily="50" charset="-127"/>
              </a:rPr>
              <a:t>간단한 전략 시뮬레이션 게임</a:t>
            </a:r>
          </a:p>
        </p:txBody>
      </p:sp>
    </p:spTree>
    <p:extLst>
      <p:ext uri="{BB962C8B-B14F-4D97-AF65-F5344CB8AC3E}">
        <p14:creationId xmlns:p14="http://schemas.microsoft.com/office/powerpoint/2010/main" val="389864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7A87E1-943C-4B94-B272-E55CE3B9DE30}"/>
              </a:ext>
            </a:extLst>
          </p:cNvPr>
          <p:cNvSpPr txBox="1"/>
          <p:nvPr/>
        </p:nvSpPr>
        <p:spPr>
          <a:xfrm>
            <a:off x="1056359" y="1456140"/>
            <a:ext cx="6196084" cy="3785652"/>
          </a:xfrm>
          <a:prstGeom prst="rect">
            <a:avLst/>
          </a:prstGeom>
          <a:noFill/>
        </p:spPr>
        <p:txBody>
          <a:bodyPr wrap="square" rtlCol="0">
            <a:spAutoFit/>
          </a:bodyPr>
          <a:lstStyle/>
          <a:p>
            <a:r>
              <a:rPr lang="ko-KR" altLang="en-US" sz="4800" dirty="0">
                <a:latin typeface="맑은 고딕" panose="020B0503020000020004" pitchFamily="50" charset="-127"/>
                <a:ea typeface="맑은 고딕" panose="020B0503020000020004" pitchFamily="50" charset="-127"/>
              </a:rPr>
              <a:t>도구</a:t>
            </a:r>
            <a:r>
              <a:rPr lang="en-US" altLang="ko-KR" sz="4800" dirty="0">
                <a:latin typeface="맑은 고딕" panose="020B0503020000020004" pitchFamily="50" charset="-127"/>
                <a:ea typeface="맑은 고딕" panose="020B0503020000020004" pitchFamily="50" charset="-127"/>
              </a:rPr>
              <a:t>? </a:t>
            </a:r>
            <a:r>
              <a:rPr lang="ko-KR" altLang="en-US" sz="4800" dirty="0">
                <a:latin typeface="맑은 고딕" panose="020B0503020000020004" pitchFamily="50" charset="-127"/>
                <a:ea typeface="맑은 고딕" panose="020B0503020000020004" pitchFamily="50" charset="-127"/>
              </a:rPr>
              <a:t>프레임워크</a:t>
            </a:r>
            <a:r>
              <a:rPr lang="en-US" altLang="ko-KR" sz="4800" dirty="0">
                <a:latin typeface="맑은 고딕" panose="020B0503020000020004" pitchFamily="50" charset="-127"/>
                <a:ea typeface="맑은 고딕" panose="020B0503020000020004" pitchFamily="50" charset="-127"/>
              </a:rPr>
              <a:t>?</a:t>
            </a:r>
          </a:p>
          <a:p>
            <a:endParaRPr lang="en-US" altLang="ko-KR" sz="4800" dirty="0">
              <a:latin typeface="맑은 고딕" panose="020B0503020000020004" pitchFamily="50" charset="-127"/>
              <a:ea typeface="맑은 고딕" panose="020B0503020000020004" pitchFamily="50" charset="-127"/>
            </a:endParaRPr>
          </a:p>
          <a:p>
            <a:r>
              <a:rPr lang="en-US" altLang="ko-KR" sz="4800" dirty="0">
                <a:latin typeface="맑은 고딕" panose="020B0503020000020004" pitchFamily="50" charset="-127"/>
                <a:ea typeface="맑은 고딕" panose="020B0503020000020004" pitchFamily="50" charset="-127"/>
              </a:rPr>
              <a:t> - </a:t>
            </a:r>
            <a:r>
              <a:rPr lang="en-US" altLang="ko-KR" sz="4800" dirty="0" err="1">
                <a:latin typeface="맑은 고딕" panose="020B0503020000020004" pitchFamily="50" charset="-127"/>
                <a:ea typeface="맑은 고딕" panose="020B0503020000020004" pitchFamily="50" charset="-127"/>
              </a:rPr>
              <a:t>OpenAI</a:t>
            </a:r>
            <a:r>
              <a:rPr lang="en-US" altLang="ko-KR" sz="4800" dirty="0">
                <a:latin typeface="맑은 고딕" panose="020B0503020000020004" pitchFamily="50" charset="-127"/>
                <a:ea typeface="맑은 고딕" panose="020B0503020000020004" pitchFamily="50" charset="-127"/>
              </a:rPr>
              <a:t> gym</a:t>
            </a:r>
          </a:p>
          <a:p>
            <a:endParaRPr lang="en-US" altLang="ko-KR" sz="4800" dirty="0">
              <a:latin typeface="맑은 고딕" panose="020B0503020000020004" pitchFamily="50" charset="-127"/>
              <a:ea typeface="맑은 고딕" panose="020B0503020000020004" pitchFamily="50" charset="-127"/>
            </a:endParaRPr>
          </a:p>
          <a:p>
            <a:r>
              <a:rPr lang="en-US" altLang="ko-KR" sz="4800" dirty="0">
                <a:latin typeface="맑은 고딕" panose="020B0503020000020004" pitchFamily="50" charset="-127"/>
                <a:ea typeface="맑은 고딕" panose="020B0503020000020004" pitchFamily="50" charset="-127"/>
              </a:rPr>
              <a:t> - ML agent</a:t>
            </a:r>
            <a:endParaRPr lang="ko-KR" altLang="en-US" sz="4800" dirty="0">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2717643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7A87E1-943C-4B94-B272-E55CE3B9DE30}"/>
              </a:ext>
            </a:extLst>
          </p:cNvPr>
          <p:cNvSpPr txBox="1"/>
          <p:nvPr/>
        </p:nvSpPr>
        <p:spPr>
          <a:xfrm>
            <a:off x="1056359" y="1456140"/>
            <a:ext cx="8777452" cy="2308324"/>
          </a:xfrm>
          <a:prstGeom prst="rect">
            <a:avLst/>
          </a:prstGeom>
          <a:noFill/>
        </p:spPr>
        <p:txBody>
          <a:bodyPr wrap="square" rtlCol="0">
            <a:spAutoFit/>
          </a:bodyPr>
          <a:lstStyle/>
          <a:p>
            <a:r>
              <a:rPr lang="ko-KR" altLang="en-US" sz="4800" dirty="0">
                <a:latin typeface="맑은 고딕" panose="020B0503020000020004" pitchFamily="50" charset="-127"/>
                <a:ea typeface="맑은 고딕" panose="020B0503020000020004" pitchFamily="50" charset="-127"/>
              </a:rPr>
              <a:t>보안은 어따 팔아 먹었냐</a:t>
            </a:r>
            <a:endParaRPr lang="en-US" altLang="ko-KR" sz="4800" dirty="0">
              <a:latin typeface="맑은 고딕" panose="020B0503020000020004" pitchFamily="50" charset="-127"/>
              <a:ea typeface="맑은 고딕" panose="020B0503020000020004" pitchFamily="50" charset="-127"/>
            </a:endParaRPr>
          </a:p>
          <a:p>
            <a:endParaRPr lang="en-US" altLang="ko-KR" sz="4800" dirty="0">
              <a:latin typeface="맑은 고딕" panose="020B0503020000020004" pitchFamily="50" charset="-127"/>
              <a:ea typeface="맑은 고딕" panose="020B0503020000020004" pitchFamily="50" charset="-127"/>
            </a:endParaRPr>
          </a:p>
          <a:p>
            <a:endParaRPr lang="en-US" altLang="ko-KR" sz="4800" dirty="0">
              <a:latin typeface="맑은 고딕" panose="020B0503020000020004" pitchFamily="50" charset="-127"/>
              <a:ea typeface="맑은 고딕" panose="020B0503020000020004" pitchFamily="50" charset="-127"/>
            </a:endParaRPr>
          </a:p>
        </p:txBody>
      </p:sp>
      <p:pic>
        <p:nvPicPr>
          <p:cNvPr id="4102" name="Picture 6">
            <a:extLst>
              <a:ext uri="{FF2B5EF4-FFF2-40B4-BE49-F238E27FC236}">
                <a16:creationId xmlns:a16="http://schemas.microsoft.com/office/drawing/2014/main" id="{CD376999-F910-4682-B500-595F297652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7557" y="2270760"/>
            <a:ext cx="10348084" cy="3808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6232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7A87E1-943C-4B94-B272-E55CE3B9DE30}"/>
              </a:ext>
            </a:extLst>
          </p:cNvPr>
          <p:cNvSpPr txBox="1"/>
          <p:nvPr/>
        </p:nvSpPr>
        <p:spPr>
          <a:xfrm>
            <a:off x="1072400" y="982176"/>
            <a:ext cx="10526041" cy="5632311"/>
          </a:xfrm>
          <a:prstGeom prst="rect">
            <a:avLst/>
          </a:prstGeom>
          <a:noFill/>
        </p:spPr>
        <p:txBody>
          <a:bodyPr wrap="square" rtlCol="0">
            <a:spAutoFit/>
          </a:bodyPr>
          <a:lstStyle/>
          <a:p>
            <a:r>
              <a:rPr lang="ko-KR" altLang="en-US" sz="3600" dirty="0">
                <a:latin typeface="맑은 고딕" panose="020B0503020000020004" pitchFamily="50" charset="-127"/>
                <a:ea typeface="맑은 고딕" panose="020B0503020000020004" pitchFamily="50" charset="-127"/>
              </a:rPr>
              <a:t>흐름이 어지럽다 결론은</a:t>
            </a:r>
            <a:r>
              <a:rPr lang="en-US" altLang="ko-KR" sz="3600" dirty="0">
                <a:latin typeface="맑은 고딕" panose="020B0503020000020004" pitchFamily="50" charset="-127"/>
                <a:ea typeface="맑은 고딕" panose="020B0503020000020004" pitchFamily="50" charset="-127"/>
              </a:rPr>
              <a:t>?</a:t>
            </a:r>
          </a:p>
          <a:p>
            <a:endParaRPr lang="en-US" altLang="ko-KR" sz="3600" dirty="0">
              <a:latin typeface="맑은 고딕" panose="020B0503020000020004" pitchFamily="50" charset="-127"/>
              <a:ea typeface="맑은 고딕" panose="020B0503020000020004" pitchFamily="50" charset="-127"/>
            </a:endParaRPr>
          </a:p>
          <a:p>
            <a:r>
              <a:rPr lang="ko-KR" altLang="en-US" sz="4800" dirty="0">
                <a:latin typeface="맑은 고딕" panose="020B0503020000020004" pitchFamily="50" charset="-127"/>
                <a:ea typeface="맑은 고딕" panose="020B0503020000020004" pitchFamily="50" charset="-127"/>
              </a:rPr>
              <a:t>이번 스터디의 주제는</a:t>
            </a:r>
            <a:r>
              <a:rPr lang="en-US" altLang="ko-KR" sz="4800" dirty="0">
                <a:latin typeface="맑은 고딕" panose="020B0503020000020004" pitchFamily="50" charset="-127"/>
                <a:ea typeface="맑은 고딕" panose="020B0503020000020004" pitchFamily="50" charset="-127"/>
              </a:rPr>
              <a:t>!</a:t>
            </a:r>
          </a:p>
          <a:p>
            <a:endParaRPr lang="en-US" altLang="ko-KR" sz="4800" dirty="0">
              <a:latin typeface="맑은 고딕" panose="020B0503020000020004" pitchFamily="50" charset="-127"/>
              <a:ea typeface="맑은 고딕" panose="020B0503020000020004" pitchFamily="50" charset="-127"/>
            </a:endParaRPr>
          </a:p>
          <a:p>
            <a:r>
              <a:rPr lang="en-US" altLang="ko-KR" sz="4800" dirty="0">
                <a:latin typeface="맑은 고딕" panose="020B0503020000020004" pitchFamily="50" charset="-127"/>
                <a:ea typeface="맑은 고딕" panose="020B0503020000020004" pitchFamily="50" charset="-127"/>
              </a:rPr>
              <a:t> - </a:t>
            </a:r>
            <a:r>
              <a:rPr lang="ko-KR" altLang="en-US" sz="4800" dirty="0">
                <a:latin typeface="맑은 고딕" panose="020B0503020000020004" pitchFamily="50" charset="-127"/>
                <a:ea typeface="맑은 고딕" panose="020B0503020000020004" pitchFamily="50" charset="-127"/>
              </a:rPr>
              <a:t>게임 관련 인공지능 맛보기</a:t>
            </a:r>
            <a:endParaRPr lang="en-US" altLang="ko-KR" sz="4800" dirty="0">
              <a:latin typeface="맑은 고딕" panose="020B0503020000020004" pitchFamily="50" charset="-127"/>
              <a:ea typeface="맑은 고딕" panose="020B0503020000020004" pitchFamily="50" charset="-127"/>
            </a:endParaRPr>
          </a:p>
          <a:p>
            <a:r>
              <a:rPr lang="en-US" altLang="ko-KR" sz="4800" dirty="0">
                <a:latin typeface="맑은 고딕" panose="020B0503020000020004" pitchFamily="50" charset="-127"/>
                <a:ea typeface="맑은 고딕" panose="020B0503020000020004" pitchFamily="50" charset="-127"/>
              </a:rPr>
              <a:t> - </a:t>
            </a:r>
            <a:r>
              <a:rPr lang="ko-KR" altLang="en-US" sz="4800" dirty="0">
                <a:latin typeface="맑은 고딕" panose="020B0503020000020004" pitchFamily="50" charset="-127"/>
                <a:ea typeface="맑은 고딕" panose="020B0503020000020004" pitchFamily="50" charset="-127"/>
              </a:rPr>
              <a:t>기계학습 관련 보안</a:t>
            </a:r>
            <a:endParaRPr lang="en-US" altLang="ko-KR" sz="4800" dirty="0">
              <a:latin typeface="맑은 고딕" panose="020B0503020000020004" pitchFamily="50" charset="-127"/>
              <a:ea typeface="맑은 고딕" panose="020B0503020000020004" pitchFamily="50" charset="-127"/>
            </a:endParaRPr>
          </a:p>
          <a:p>
            <a:r>
              <a:rPr lang="en-US" altLang="ko-KR" sz="4800" b="1" dirty="0">
                <a:solidFill>
                  <a:srgbClr val="FF0000"/>
                </a:solidFill>
                <a:latin typeface="맑은 고딕" panose="020B0503020000020004" pitchFamily="50" charset="-127"/>
                <a:ea typeface="맑은 고딕" panose="020B0503020000020004" pitchFamily="50" charset="-127"/>
              </a:rPr>
              <a:t> - </a:t>
            </a:r>
            <a:r>
              <a:rPr lang="ko-KR" altLang="en-US" sz="4800" b="1" dirty="0">
                <a:solidFill>
                  <a:srgbClr val="FF0000"/>
                </a:solidFill>
                <a:latin typeface="맑은 고딕" panose="020B0503020000020004" pitchFamily="50" charset="-127"/>
                <a:ea typeface="맑은 고딕" panose="020B0503020000020004" pitchFamily="50" charset="-127"/>
              </a:rPr>
              <a:t>누군가 </a:t>
            </a:r>
            <a:r>
              <a:rPr lang="ko-KR" altLang="en-US" sz="4800" b="1" dirty="0" err="1">
                <a:solidFill>
                  <a:srgbClr val="FF0000"/>
                </a:solidFill>
                <a:latin typeface="맑은 고딕" panose="020B0503020000020004" pitchFamily="50" charset="-127"/>
                <a:ea typeface="맑은 고딕" panose="020B0503020000020004" pitchFamily="50" charset="-127"/>
              </a:rPr>
              <a:t>게임핵</a:t>
            </a:r>
            <a:r>
              <a:rPr lang="ko-KR" altLang="en-US" sz="4800" b="1" dirty="0">
                <a:solidFill>
                  <a:srgbClr val="FF0000"/>
                </a:solidFill>
                <a:latin typeface="맑은 고딕" panose="020B0503020000020004" pitchFamily="50" charset="-127"/>
                <a:ea typeface="맑은 고딕" panose="020B0503020000020004" pitchFamily="50" charset="-127"/>
              </a:rPr>
              <a:t> 만들면 같이하기</a:t>
            </a:r>
            <a:endParaRPr lang="en-US" altLang="ko-KR" sz="4800" b="1" dirty="0">
              <a:solidFill>
                <a:srgbClr val="FF0000"/>
              </a:solidFill>
              <a:latin typeface="맑은 고딕" panose="020B0503020000020004" pitchFamily="50" charset="-127"/>
              <a:ea typeface="맑은 고딕" panose="020B0503020000020004" pitchFamily="50" charset="-127"/>
            </a:endParaRPr>
          </a:p>
          <a:p>
            <a:endParaRPr lang="en-US" altLang="ko-KR" sz="4800" dirty="0">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382245180"/>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41798893_TF33552983" id="{F7E6EDE5-4D39-4CA7-9A7F-B210D5351F6C}" vid="{24018303-16E8-468E-9E09-DF107F743767}"/>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{84EA5D41-5369-41C7-89B1-34A65B1718F4}tf33552983_win32</Template>
  <TotalTime>113</TotalTime>
  <Words>352</Words>
  <Application>Microsoft Office PowerPoint</Application>
  <PresentationFormat>와이드스크린</PresentationFormat>
  <Paragraphs>71</Paragraphs>
  <Slides>9</Slides>
  <Notes>9</Notes>
  <HiddenSlides>0</HiddenSlides>
  <MMClips>0</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9</vt:i4>
      </vt:variant>
    </vt:vector>
  </HeadingPairs>
  <TitlesOfParts>
    <vt:vector size="16" baseType="lpstr">
      <vt:lpstr>Malgun Gothic</vt:lpstr>
      <vt:lpstr>Malgun Gothic</vt:lpstr>
      <vt:lpstr>Arial</vt:lpstr>
      <vt:lpstr>Calibri</vt:lpstr>
      <vt:lpstr>Franklin Gothic Book</vt:lpstr>
      <vt:lpstr>Wingdings 2</vt:lpstr>
      <vt:lpstr>DividendVTI</vt:lpstr>
      <vt:lpstr>2021년 2학기 스터어디</vt:lpstr>
      <vt:lpstr>간단한 목차</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2021년 2학기 스터어디</dc:title>
  <dc:creator>장윤석</dc:creator>
  <cp:lastModifiedBy>장윤석</cp:lastModifiedBy>
  <cp:revision>1</cp:revision>
  <dcterms:created xsi:type="dcterms:W3CDTF">2021-09-29T11:21:40Z</dcterms:created>
  <dcterms:modified xsi:type="dcterms:W3CDTF">2021-09-29T13:14:47Z</dcterms:modified>
</cp:coreProperties>
</file>

<file path=docProps/thumbnail.jpeg>
</file>